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4" r:id="rId20"/>
    <p:sldId id="333"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7171"/>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7432" autoAdjust="0"/>
  </p:normalViewPr>
  <p:slideViewPr>
    <p:cSldViewPr snapToGrid="0" snapToObjects="1">
      <p:cViewPr varScale="1">
        <p:scale>
          <a:sx n="162" d="100"/>
          <a:sy n="162" d="100"/>
        </p:scale>
        <p:origin x="606" y="1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8a21d5a437addf90" providerId="LiveId" clId="{2FD56160-26E2-4291-9E34-88753F51E720}"/>
    <pc:docChg chg="undo custSel addSld delSld modSld sldOrd">
      <pc:chgData name="" userId="8a21d5a437addf90" providerId="LiveId" clId="{2FD56160-26E2-4291-9E34-88753F51E720}" dt="2025-07-31T11:39:24.404" v="1401" actId="478"/>
      <pc:docMkLst>
        <pc:docMk/>
      </pc:docMkLst>
      <pc:sldChg chg="modSp">
        <pc:chgData name="" userId="8a21d5a437addf90" providerId="LiveId" clId="{2FD56160-26E2-4291-9E34-88753F51E720}" dt="2025-07-30T02:34:39.450" v="1057" actId="20577"/>
        <pc:sldMkLst>
          <pc:docMk/>
          <pc:sldMk cId="1553432724" sldId="262"/>
        </pc:sldMkLst>
        <pc:spChg chg="mod">
          <ac:chgData name="" userId="8a21d5a437addf90" providerId="LiveId" clId="{2FD56160-26E2-4291-9E34-88753F51E720}" dt="2025-07-30T02:34:39.450" v="1057" actId="20577"/>
          <ac:spMkLst>
            <pc:docMk/>
            <pc:sldMk cId="1553432724" sldId="262"/>
            <ac:spMk id="7" creationId="{0BFEC426-B615-E549-83E5-140FD588BC64}"/>
          </ac:spMkLst>
        </pc:spChg>
      </pc:sldChg>
      <pc:sldChg chg="addSp delSp modSp">
        <pc:chgData name="" userId="8a21d5a437addf90" providerId="LiveId" clId="{2FD56160-26E2-4291-9E34-88753F51E720}" dt="2025-07-28T17:15:23.788" v="287" actId="123"/>
        <pc:sldMkLst>
          <pc:docMk/>
          <pc:sldMk cId="3288665831" sldId="263"/>
        </pc:sldMkLst>
        <pc:spChg chg="add del">
          <ac:chgData name="" userId="8a21d5a437addf90" providerId="LiveId" clId="{2FD56160-26E2-4291-9E34-88753F51E720}" dt="2025-07-28T17:00:05.802" v="232"/>
          <ac:spMkLst>
            <pc:docMk/>
            <pc:sldMk cId="3288665831" sldId="263"/>
            <ac:spMk id="2" creationId="{67F88274-0D7D-4087-B3D0-8C7C90F2F997}"/>
          </ac:spMkLst>
        </pc:spChg>
        <pc:spChg chg="add mod">
          <ac:chgData name="" userId="8a21d5a437addf90" providerId="LiveId" clId="{2FD56160-26E2-4291-9E34-88753F51E720}" dt="2025-07-28T17:15:23.788" v="287" actId="123"/>
          <ac:spMkLst>
            <pc:docMk/>
            <pc:sldMk cId="3288665831" sldId="263"/>
            <ac:spMk id="3" creationId="{CF883BA1-6A1E-410A-A738-15B0D8E53019}"/>
          </ac:spMkLst>
        </pc:spChg>
        <pc:spChg chg="add mod">
          <ac:chgData name="" userId="8a21d5a437addf90" providerId="LiveId" clId="{2FD56160-26E2-4291-9E34-88753F51E720}" dt="2025-07-28T17:13:52.585" v="286" actId="1076"/>
          <ac:spMkLst>
            <pc:docMk/>
            <pc:sldMk cId="3288665831" sldId="263"/>
            <ac:spMk id="4" creationId="{1DAD859C-28A8-4951-96F2-FCF9B5AF3E1B}"/>
          </ac:spMkLst>
        </pc:spChg>
        <pc:spChg chg="del mod">
          <ac:chgData name="" userId="8a21d5a437addf90" providerId="LiveId" clId="{2FD56160-26E2-4291-9E34-88753F51E720}" dt="2025-07-28T17:00:19.526" v="234"/>
          <ac:spMkLst>
            <pc:docMk/>
            <pc:sldMk cId="3288665831" sldId="263"/>
            <ac:spMk id="5" creationId="{1B07C49E-AFFC-EC46-8930-E4D428F5F943}"/>
          </ac:spMkLst>
        </pc:spChg>
        <pc:spChg chg="add mod">
          <ac:chgData name="" userId="8a21d5a437addf90" providerId="LiveId" clId="{2FD56160-26E2-4291-9E34-88753F51E720}" dt="2025-07-28T17:13:52.585" v="286" actId="1076"/>
          <ac:spMkLst>
            <pc:docMk/>
            <pc:sldMk cId="3288665831" sldId="263"/>
            <ac:spMk id="8" creationId="{1E434665-6ACB-4496-9341-C9D549111BB8}"/>
          </ac:spMkLst>
        </pc:spChg>
        <pc:spChg chg="add mod">
          <ac:chgData name="" userId="8a21d5a437addf90" providerId="LiveId" clId="{2FD56160-26E2-4291-9E34-88753F51E720}" dt="2025-07-28T17:13:52.585" v="286" actId="1076"/>
          <ac:spMkLst>
            <pc:docMk/>
            <pc:sldMk cId="3288665831" sldId="263"/>
            <ac:spMk id="9" creationId="{46B64DBD-635F-4A50-8608-94AB2369C155}"/>
          </ac:spMkLst>
        </pc:spChg>
        <pc:spChg chg="add mod">
          <ac:chgData name="" userId="8a21d5a437addf90" providerId="LiveId" clId="{2FD56160-26E2-4291-9E34-88753F51E720}" dt="2025-07-28T17:13:52.585" v="286" actId="1076"/>
          <ac:spMkLst>
            <pc:docMk/>
            <pc:sldMk cId="3288665831" sldId="263"/>
            <ac:spMk id="10" creationId="{4836B52D-3595-49BA-B91F-AAF9C5ECB76B}"/>
          </ac:spMkLst>
        </pc:spChg>
        <pc:spChg chg="add mod">
          <ac:chgData name="" userId="8a21d5a437addf90" providerId="LiveId" clId="{2FD56160-26E2-4291-9E34-88753F51E720}" dt="2025-07-28T17:13:52.585" v="286" actId="1076"/>
          <ac:spMkLst>
            <pc:docMk/>
            <pc:sldMk cId="3288665831" sldId="263"/>
            <ac:spMk id="11" creationId="{4FC1A1E6-8E87-4644-BA7C-9D44C25267B9}"/>
          </ac:spMkLst>
        </pc:spChg>
        <pc:cxnChg chg="add mod">
          <ac:chgData name="" userId="8a21d5a437addf90" providerId="LiveId" clId="{2FD56160-26E2-4291-9E34-88753F51E720}" dt="2025-07-28T17:13:52.585" v="286" actId="1076"/>
          <ac:cxnSpMkLst>
            <pc:docMk/>
            <pc:sldMk cId="3288665831" sldId="263"/>
            <ac:cxnSpMk id="13" creationId="{BE3F65ED-3F60-4368-9028-21172EFA7AA3}"/>
          </ac:cxnSpMkLst>
        </pc:cxnChg>
        <pc:cxnChg chg="add mod">
          <ac:chgData name="" userId="8a21d5a437addf90" providerId="LiveId" clId="{2FD56160-26E2-4291-9E34-88753F51E720}" dt="2025-07-28T17:13:52.585" v="286" actId="1076"/>
          <ac:cxnSpMkLst>
            <pc:docMk/>
            <pc:sldMk cId="3288665831" sldId="263"/>
            <ac:cxnSpMk id="17" creationId="{75C6AA5E-AD1C-4AF7-99DC-F2B2492BC208}"/>
          </ac:cxnSpMkLst>
        </pc:cxnChg>
        <pc:cxnChg chg="add mod">
          <ac:chgData name="" userId="8a21d5a437addf90" providerId="LiveId" clId="{2FD56160-26E2-4291-9E34-88753F51E720}" dt="2025-07-28T17:13:52.585" v="286" actId="1076"/>
          <ac:cxnSpMkLst>
            <pc:docMk/>
            <pc:sldMk cId="3288665831" sldId="263"/>
            <ac:cxnSpMk id="20" creationId="{7D9E9449-D0DF-4725-9513-6DB814FDB199}"/>
          </ac:cxnSpMkLst>
        </pc:cxnChg>
        <pc:cxnChg chg="add mod">
          <ac:chgData name="" userId="8a21d5a437addf90" providerId="LiveId" clId="{2FD56160-26E2-4291-9E34-88753F51E720}" dt="2025-07-28T17:13:52.585" v="286" actId="1076"/>
          <ac:cxnSpMkLst>
            <pc:docMk/>
            <pc:sldMk cId="3288665831" sldId="263"/>
            <ac:cxnSpMk id="22" creationId="{A2FF195F-821C-41A5-AE07-0FC58D7CEF35}"/>
          </ac:cxnSpMkLst>
        </pc:cxnChg>
      </pc:sldChg>
      <pc:sldChg chg="addSp delSp modSp">
        <pc:chgData name="" userId="8a21d5a437addf90" providerId="LiveId" clId="{2FD56160-26E2-4291-9E34-88753F51E720}" dt="2025-07-28T17:33:07.529" v="488" actId="1076"/>
        <pc:sldMkLst>
          <pc:docMk/>
          <pc:sldMk cId="2987552906" sldId="264"/>
        </pc:sldMkLst>
        <pc:spChg chg="add del mod">
          <ac:chgData name="" userId="8a21d5a437addf90" providerId="LiveId" clId="{2FD56160-26E2-4291-9E34-88753F51E720}" dt="2025-07-28T17:29:43.418" v="435"/>
          <ac:spMkLst>
            <pc:docMk/>
            <pc:sldMk cId="2987552906" sldId="264"/>
            <ac:spMk id="2" creationId="{28B4A066-71D2-49AD-AC52-01E46D397CAE}"/>
          </ac:spMkLst>
        </pc:spChg>
        <pc:spChg chg="mod">
          <ac:chgData name="" userId="8a21d5a437addf90" providerId="LiveId" clId="{2FD56160-26E2-4291-9E34-88753F51E720}" dt="2025-07-28T17:30:40.804" v="451" actId="1076"/>
          <ac:spMkLst>
            <pc:docMk/>
            <pc:sldMk cId="2987552906" sldId="264"/>
            <ac:spMk id="4" creationId="{EE021CA9-7CB7-1046-8FA0-21F127C19A59}"/>
          </ac:spMkLst>
        </pc:spChg>
        <pc:spChg chg="add del mod">
          <ac:chgData name="" userId="8a21d5a437addf90" providerId="LiveId" clId="{2FD56160-26E2-4291-9E34-88753F51E720}" dt="2025-07-28T17:30:17.787" v="449" actId="12"/>
          <ac:spMkLst>
            <pc:docMk/>
            <pc:sldMk cId="2987552906" sldId="264"/>
            <ac:spMk id="5" creationId="{1B07C49E-AFFC-EC46-8930-E4D428F5F943}"/>
          </ac:spMkLst>
        </pc:spChg>
        <pc:spChg chg="add mod">
          <ac:chgData name="" userId="8a21d5a437addf90" providerId="LiveId" clId="{2FD56160-26E2-4291-9E34-88753F51E720}" dt="2025-07-28T17:32:14.328" v="474" actId="1035"/>
          <ac:spMkLst>
            <pc:docMk/>
            <pc:sldMk cId="2987552906" sldId="264"/>
            <ac:spMk id="6" creationId="{4B5ACA56-0746-4623-8664-199BE982567E}"/>
          </ac:spMkLst>
        </pc:spChg>
        <pc:spChg chg="add mod">
          <ac:chgData name="" userId="8a21d5a437addf90" providerId="LiveId" clId="{2FD56160-26E2-4291-9E34-88753F51E720}" dt="2025-07-28T17:32:14.328" v="474" actId="1035"/>
          <ac:spMkLst>
            <pc:docMk/>
            <pc:sldMk cId="2987552906" sldId="264"/>
            <ac:spMk id="7" creationId="{432BADB7-7200-4050-BF47-CF844D3856E3}"/>
          </ac:spMkLst>
        </pc:spChg>
        <pc:spChg chg="add mod">
          <ac:chgData name="" userId="8a21d5a437addf90" providerId="LiveId" clId="{2FD56160-26E2-4291-9E34-88753F51E720}" dt="2025-07-28T17:32:14.328" v="474" actId="1035"/>
          <ac:spMkLst>
            <pc:docMk/>
            <pc:sldMk cId="2987552906" sldId="264"/>
            <ac:spMk id="9" creationId="{73207EB3-8BF0-4BB9-B9D4-A4054F129773}"/>
          </ac:spMkLst>
        </pc:spChg>
        <pc:spChg chg="add mod">
          <ac:chgData name="" userId="8a21d5a437addf90" providerId="LiveId" clId="{2FD56160-26E2-4291-9E34-88753F51E720}" dt="2025-07-28T17:32:19.912" v="477" actId="403"/>
          <ac:spMkLst>
            <pc:docMk/>
            <pc:sldMk cId="2987552906" sldId="264"/>
            <ac:spMk id="10" creationId="{7D4B090B-5F17-4700-BD1A-34995BE73D22}"/>
          </ac:spMkLst>
        </pc:spChg>
        <pc:spChg chg="add mod">
          <ac:chgData name="" userId="8a21d5a437addf90" providerId="LiveId" clId="{2FD56160-26E2-4291-9E34-88753F51E720}" dt="2025-07-28T17:32:14.328" v="474" actId="1035"/>
          <ac:spMkLst>
            <pc:docMk/>
            <pc:sldMk cId="2987552906" sldId="264"/>
            <ac:spMk id="11" creationId="{6D6ECBEF-6FC7-462D-BC43-4D4D9F226990}"/>
          </ac:spMkLst>
        </pc:spChg>
        <pc:spChg chg="add mod">
          <ac:chgData name="" userId="8a21d5a437addf90" providerId="LiveId" clId="{2FD56160-26E2-4291-9E34-88753F51E720}" dt="2025-07-28T17:32:14.328" v="474" actId="1035"/>
          <ac:spMkLst>
            <pc:docMk/>
            <pc:sldMk cId="2987552906" sldId="264"/>
            <ac:spMk id="22" creationId="{30482A00-F002-4AB3-8375-62AA06AC5C36}"/>
          </ac:spMkLst>
        </pc:spChg>
        <pc:spChg chg="add mod">
          <ac:chgData name="" userId="8a21d5a437addf90" providerId="LiveId" clId="{2FD56160-26E2-4291-9E34-88753F51E720}" dt="2025-07-28T17:32:14.328" v="474" actId="1035"/>
          <ac:spMkLst>
            <pc:docMk/>
            <pc:sldMk cId="2987552906" sldId="264"/>
            <ac:spMk id="23" creationId="{650573A2-5093-4C6D-8390-3A6DF014F787}"/>
          </ac:spMkLst>
        </pc:spChg>
        <pc:spChg chg="add mod">
          <ac:chgData name="" userId="8a21d5a437addf90" providerId="LiveId" clId="{2FD56160-26E2-4291-9E34-88753F51E720}" dt="2025-07-28T17:33:07.529" v="488" actId="1076"/>
          <ac:spMkLst>
            <pc:docMk/>
            <pc:sldMk cId="2987552906" sldId="264"/>
            <ac:spMk id="28" creationId="{B4953F26-9567-485D-8603-AD593F3B9083}"/>
          </ac:spMkLst>
        </pc:spChg>
        <pc:cxnChg chg="add mod">
          <ac:chgData name="" userId="8a21d5a437addf90" providerId="LiveId" clId="{2FD56160-26E2-4291-9E34-88753F51E720}" dt="2025-07-28T17:32:14.328" v="474" actId="1035"/>
          <ac:cxnSpMkLst>
            <pc:docMk/>
            <pc:sldMk cId="2987552906" sldId="264"/>
            <ac:cxnSpMk id="12" creationId="{FF0F82A0-583C-4FB3-A1CE-A9F31952A658}"/>
          </ac:cxnSpMkLst>
        </pc:cxnChg>
        <pc:cxnChg chg="add mod">
          <ac:chgData name="" userId="8a21d5a437addf90" providerId="LiveId" clId="{2FD56160-26E2-4291-9E34-88753F51E720}" dt="2025-07-28T17:32:14.328" v="474" actId="1035"/>
          <ac:cxnSpMkLst>
            <pc:docMk/>
            <pc:sldMk cId="2987552906" sldId="264"/>
            <ac:cxnSpMk id="13" creationId="{974452E3-C662-41DB-88EC-ADAAF6DD3D3C}"/>
          </ac:cxnSpMkLst>
        </pc:cxnChg>
        <pc:cxnChg chg="add mod">
          <ac:chgData name="" userId="8a21d5a437addf90" providerId="LiveId" clId="{2FD56160-26E2-4291-9E34-88753F51E720}" dt="2025-07-28T17:32:14.328" v="474" actId="1035"/>
          <ac:cxnSpMkLst>
            <pc:docMk/>
            <pc:sldMk cId="2987552906" sldId="264"/>
            <ac:cxnSpMk id="14" creationId="{321862CC-3062-468C-BF48-C03839E0C833}"/>
          </ac:cxnSpMkLst>
        </pc:cxnChg>
        <pc:cxnChg chg="add mod">
          <ac:chgData name="" userId="8a21d5a437addf90" providerId="LiveId" clId="{2FD56160-26E2-4291-9E34-88753F51E720}" dt="2025-07-28T17:32:14.328" v="474" actId="1035"/>
          <ac:cxnSpMkLst>
            <pc:docMk/>
            <pc:sldMk cId="2987552906" sldId="264"/>
            <ac:cxnSpMk id="15" creationId="{FD29B2E8-3AB4-48F4-A747-0761AE2F5521}"/>
          </ac:cxnSpMkLst>
        </pc:cxnChg>
        <pc:cxnChg chg="add mod">
          <ac:chgData name="" userId="8a21d5a437addf90" providerId="LiveId" clId="{2FD56160-26E2-4291-9E34-88753F51E720}" dt="2025-07-28T17:32:14.328" v="474" actId="1035"/>
          <ac:cxnSpMkLst>
            <pc:docMk/>
            <pc:sldMk cId="2987552906" sldId="264"/>
            <ac:cxnSpMk id="25" creationId="{B48EF9EB-F0CC-45D0-9C99-CB5C23C8E528}"/>
          </ac:cxnSpMkLst>
        </pc:cxnChg>
        <pc:cxnChg chg="add mod">
          <ac:chgData name="" userId="8a21d5a437addf90" providerId="LiveId" clId="{2FD56160-26E2-4291-9E34-88753F51E720}" dt="2025-07-28T17:32:14.328" v="474" actId="1035"/>
          <ac:cxnSpMkLst>
            <pc:docMk/>
            <pc:sldMk cId="2987552906" sldId="264"/>
            <ac:cxnSpMk id="27" creationId="{ED93DFBB-1FC7-404B-885A-7152CF98D989}"/>
          </ac:cxnSpMkLst>
        </pc:cxnChg>
      </pc:sldChg>
      <pc:sldChg chg="addSp delSp modSp">
        <pc:chgData name="" userId="8a21d5a437addf90" providerId="LiveId" clId="{2FD56160-26E2-4291-9E34-88753F51E720}" dt="2025-07-29T07:54:57.694" v="701" actId="15"/>
        <pc:sldMkLst>
          <pc:docMk/>
          <pc:sldMk cId="1578726356" sldId="265"/>
        </pc:sldMkLst>
        <pc:spChg chg="add del">
          <ac:chgData name="" userId="8a21d5a437addf90" providerId="LiveId" clId="{2FD56160-26E2-4291-9E34-88753F51E720}" dt="2025-07-28T17:38:17.293" v="512"/>
          <ac:spMkLst>
            <pc:docMk/>
            <pc:sldMk cId="1578726356" sldId="265"/>
            <ac:spMk id="2" creationId="{D45610BC-1BFD-4E4A-902C-BBEC2BDB5EEF}"/>
          </ac:spMkLst>
        </pc:spChg>
        <pc:spChg chg="mod">
          <ac:chgData name="" userId="8a21d5a437addf90" providerId="LiveId" clId="{2FD56160-26E2-4291-9E34-88753F51E720}" dt="2025-07-29T07:54:57.694" v="701" actId="15"/>
          <ac:spMkLst>
            <pc:docMk/>
            <pc:sldMk cId="1578726356" sldId="265"/>
            <ac:spMk id="5" creationId="{1B07C49E-AFFC-EC46-8930-E4D428F5F943}"/>
          </ac:spMkLst>
        </pc:spChg>
        <pc:spChg chg="add mod">
          <ac:chgData name="" userId="8a21d5a437addf90" providerId="LiveId" clId="{2FD56160-26E2-4291-9E34-88753F51E720}" dt="2025-07-28T17:39:47.246" v="542" actId="14100"/>
          <ac:spMkLst>
            <pc:docMk/>
            <pc:sldMk cId="1578726356" sldId="265"/>
            <ac:spMk id="6" creationId="{EBE963FC-2B88-464A-8E43-4856DB18877E}"/>
          </ac:spMkLst>
        </pc:spChg>
      </pc:sldChg>
      <pc:sldChg chg="addSp modSp">
        <pc:chgData name="" userId="8a21d5a437addf90" providerId="LiveId" clId="{2FD56160-26E2-4291-9E34-88753F51E720}" dt="2025-07-28T17:36:38.111" v="505" actId="1076"/>
        <pc:sldMkLst>
          <pc:docMk/>
          <pc:sldMk cId="779971636" sldId="266"/>
        </pc:sldMkLst>
        <pc:spChg chg="add mod">
          <ac:chgData name="" userId="8a21d5a437addf90" providerId="LiveId" clId="{2FD56160-26E2-4291-9E34-88753F51E720}" dt="2025-07-28T17:36:38.111" v="505" actId="1076"/>
          <ac:spMkLst>
            <pc:docMk/>
            <pc:sldMk cId="779971636" sldId="266"/>
            <ac:spMk id="2" creationId="{F3949525-A102-4BE8-BAA0-547C41D52775}"/>
          </ac:spMkLst>
        </pc:spChg>
        <pc:spChg chg="mod">
          <ac:chgData name="" userId="8a21d5a437addf90" providerId="LiveId" clId="{2FD56160-26E2-4291-9E34-88753F51E720}" dt="2025-07-28T17:36:18.597" v="498" actId="404"/>
          <ac:spMkLst>
            <pc:docMk/>
            <pc:sldMk cId="779971636" sldId="266"/>
            <ac:spMk id="5" creationId="{1B07C49E-AFFC-EC46-8930-E4D428F5F943}"/>
          </ac:spMkLst>
        </pc:spChg>
      </pc:sldChg>
      <pc:sldChg chg="addSp modSp">
        <pc:chgData name="" userId="8a21d5a437addf90" providerId="LiveId" clId="{2FD56160-26E2-4291-9E34-88753F51E720}" dt="2025-07-30T01:58:30.191" v="771" actId="123"/>
        <pc:sldMkLst>
          <pc:docMk/>
          <pc:sldMk cId="3865605948" sldId="269"/>
        </pc:sldMkLst>
        <pc:spChg chg="mod">
          <ac:chgData name="" userId="8a21d5a437addf90" providerId="LiveId" clId="{2FD56160-26E2-4291-9E34-88753F51E720}" dt="2025-07-30T01:58:30.191" v="771" actId="123"/>
          <ac:spMkLst>
            <pc:docMk/>
            <pc:sldMk cId="3865605948" sldId="269"/>
            <ac:spMk id="3" creationId="{373827F3-F386-AA4E-80ED-D86DEF8C158D}"/>
          </ac:spMkLst>
        </pc:spChg>
        <pc:picChg chg="add mod">
          <ac:chgData name="" userId="8a21d5a437addf90" providerId="LiveId" clId="{2FD56160-26E2-4291-9E34-88753F51E720}" dt="2025-07-30T01:51:25.642" v="710" actId="1076"/>
          <ac:picMkLst>
            <pc:docMk/>
            <pc:sldMk cId="3865605948" sldId="269"/>
            <ac:picMk id="2" creationId="{816BD680-8495-4C16-95AB-7AC3C19A1D9C}"/>
          </ac:picMkLst>
        </pc:picChg>
      </pc:sldChg>
      <pc:sldChg chg="addSp delSp modSp">
        <pc:chgData name="" userId="8a21d5a437addf90" providerId="LiveId" clId="{2FD56160-26E2-4291-9E34-88753F51E720}" dt="2025-07-30T02:15:54.785" v="884" actId="27636"/>
        <pc:sldMkLst>
          <pc:docMk/>
          <pc:sldMk cId="2727850971" sldId="270"/>
        </pc:sldMkLst>
        <pc:spChg chg="add del mod">
          <ac:chgData name="" userId="8a21d5a437addf90" providerId="LiveId" clId="{2FD56160-26E2-4291-9E34-88753F51E720}" dt="2025-07-30T02:15:54.785" v="884" actId="27636"/>
          <ac:spMkLst>
            <pc:docMk/>
            <pc:sldMk cId="2727850971" sldId="270"/>
            <ac:spMk id="5" creationId="{1B07C49E-AFFC-EC46-8930-E4D428F5F943}"/>
          </ac:spMkLst>
        </pc:spChg>
        <pc:spChg chg="add del">
          <ac:chgData name="" userId="8a21d5a437addf90" providerId="LiveId" clId="{2FD56160-26E2-4291-9E34-88753F51E720}" dt="2025-07-30T02:08:22.860" v="826"/>
          <ac:spMkLst>
            <pc:docMk/>
            <pc:sldMk cId="2727850971" sldId="270"/>
            <ac:spMk id="6" creationId="{58CCB2BE-2B85-4897-AA3A-9A17C5D3474F}"/>
          </ac:spMkLst>
        </pc:spChg>
        <pc:spChg chg="add del">
          <ac:chgData name="" userId="8a21d5a437addf90" providerId="LiveId" clId="{2FD56160-26E2-4291-9E34-88753F51E720}" dt="2025-07-30T02:08:26.129" v="829"/>
          <ac:spMkLst>
            <pc:docMk/>
            <pc:sldMk cId="2727850971" sldId="270"/>
            <ac:spMk id="7" creationId="{5D1E4695-4A42-4DD2-A0B6-F5BE2686F09C}"/>
          </ac:spMkLst>
        </pc:spChg>
        <pc:spChg chg="add del">
          <ac:chgData name="" userId="8a21d5a437addf90" providerId="LiveId" clId="{2FD56160-26E2-4291-9E34-88753F51E720}" dt="2025-07-30T02:09:08.778" v="848"/>
          <ac:spMkLst>
            <pc:docMk/>
            <pc:sldMk cId="2727850971" sldId="270"/>
            <ac:spMk id="8" creationId="{AA01DD68-3248-46A0-8DF6-682699C6CD4D}"/>
          </ac:spMkLst>
        </pc:spChg>
        <pc:spChg chg="add del mod">
          <ac:chgData name="" userId="8a21d5a437addf90" providerId="LiveId" clId="{2FD56160-26E2-4291-9E34-88753F51E720}" dt="2025-07-30T02:09:13.026" v="853"/>
          <ac:spMkLst>
            <pc:docMk/>
            <pc:sldMk cId="2727850971" sldId="270"/>
            <ac:spMk id="9" creationId="{805ECEF7-8B12-4184-95C4-23EE25263CAD}"/>
          </ac:spMkLst>
        </pc:spChg>
        <pc:picChg chg="add del mod">
          <ac:chgData name="" userId="8a21d5a437addf90" providerId="LiveId" clId="{2FD56160-26E2-4291-9E34-88753F51E720}" dt="2025-07-30T02:15:06.111" v="873" actId="478"/>
          <ac:picMkLst>
            <pc:docMk/>
            <pc:sldMk cId="2727850971" sldId="270"/>
            <ac:picMk id="2" creationId="{5A1680F3-D8C6-4396-A21A-22E3BC1EFA7F}"/>
          </ac:picMkLst>
        </pc:picChg>
        <pc:picChg chg="add mod">
          <ac:chgData name="" userId="8a21d5a437addf90" providerId="LiveId" clId="{2FD56160-26E2-4291-9E34-88753F51E720}" dt="2025-07-30T02:15:18.121" v="876" actId="1076"/>
          <ac:picMkLst>
            <pc:docMk/>
            <pc:sldMk cId="2727850971" sldId="270"/>
            <ac:picMk id="10" creationId="{60633015-CD0F-4A28-ABF5-B905755E2AEA}"/>
          </ac:picMkLst>
        </pc:picChg>
      </pc:sldChg>
      <pc:sldChg chg="addSp delSp modSp">
        <pc:chgData name="" userId="8a21d5a437addf90" providerId="LiveId" clId="{2FD56160-26E2-4291-9E34-88753F51E720}" dt="2025-07-31T11:24:06.263" v="1319" actId="27636"/>
        <pc:sldMkLst>
          <pc:docMk/>
          <pc:sldMk cId="1630123617" sldId="274"/>
        </pc:sldMkLst>
        <pc:spChg chg="add del">
          <ac:chgData name="" userId="8a21d5a437addf90" providerId="LiveId" clId="{2FD56160-26E2-4291-9E34-88753F51E720}" dt="2025-07-31T11:20:18.668" v="1265"/>
          <ac:spMkLst>
            <pc:docMk/>
            <pc:sldMk cId="1630123617" sldId="274"/>
            <ac:spMk id="2" creationId="{4D4A6181-6593-4173-B1C7-58BEC97AB17E}"/>
          </ac:spMkLst>
        </pc:spChg>
        <pc:spChg chg="add del mod">
          <ac:chgData name="" userId="8a21d5a437addf90" providerId="LiveId" clId="{2FD56160-26E2-4291-9E34-88753F51E720}" dt="2025-07-31T11:23:31.448" v="1285"/>
          <ac:spMkLst>
            <pc:docMk/>
            <pc:sldMk cId="1630123617" sldId="274"/>
            <ac:spMk id="3" creationId="{714FFE0B-A611-484A-9EA8-822D835E97C2}"/>
          </ac:spMkLst>
        </pc:spChg>
        <pc:spChg chg="add del mod">
          <ac:chgData name="" userId="8a21d5a437addf90" providerId="LiveId" clId="{2FD56160-26E2-4291-9E34-88753F51E720}" dt="2025-07-31T11:24:06.263" v="1319" actId="27636"/>
          <ac:spMkLst>
            <pc:docMk/>
            <pc:sldMk cId="1630123617" sldId="274"/>
            <ac:spMk id="5" creationId="{28684E62-A9F8-4E7A-AB01-78893062A1B4}"/>
          </ac:spMkLst>
        </pc:spChg>
      </pc:sldChg>
      <pc:sldChg chg="del">
        <pc:chgData name="" userId="8a21d5a437addf90" providerId="LiveId" clId="{2FD56160-26E2-4291-9E34-88753F51E720}" dt="2025-07-31T11:28:59.406" v="1320" actId="2696"/>
        <pc:sldMkLst>
          <pc:docMk/>
          <pc:sldMk cId="3410008520" sldId="275"/>
        </pc:sldMkLst>
      </pc:sldChg>
      <pc:sldChg chg="addSp modSp">
        <pc:chgData name="" userId="8a21d5a437addf90" providerId="LiveId" clId="{2FD56160-26E2-4291-9E34-88753F51E720}" dt="2025-07-28T17:42:10.535" v="566" actId="1076"/>
        <pc:sldMkLst>
          <pc:docMk/>
          <pc:sldMk cId="148114319" sldId="276"/>
        </pc:sldMkLst>
        <pc:spChg chg="add mod">
          <ac:chgData name="" userId="8a21d5a437addf90" providerId="LiveId" clId="{2FD56160-26E2-4291-9E34-88753F51E720}" dt="2025-07-28T17:42:10.535" v="566" actId="1076"/>
          <ac:spMkLst>
            <pc:docMk/>
            <pc:sldMk cId="148114319" sldId="276"/>
            <ac:spMk id="2" creationId="{7EEA64DD-3C5C-4355-9E6D-B4E23C2CC5BE}"/>
          </ac:spMkLst>
        </pc:spChg>
        <pc:spChg chg="mod">
          <ac:chgData name="" userId="8a21d5a437addf90" providerId="LiveId" clId="{2FD56160-26E2-4291-9E34-88753F51E720}" dt="2025-07-28T17:41:51.714" v="559" actId="27636"/>
          <ac:spMkLst>
            <pc:docMk/>
            <pc:sldMk cId="148114319" sldId="276"/>
            <ac:spMk id="5" creationId="{1B07C49E-AFFC-EC46-8930-E4D428F5F943}"/>
          </ac:spMkLst>
        </pc:spChg>
      </pc:sldChg>
      <pc:sldChg chg="addSp delSp modSp">
        <pc:chgData name="" userId="8a21d5a437addf90" providerId="LiveId" clId="{2FD56160-26E2-4291-9E34-88753F51E720}" dt="2025-07-31T02:11:49.175" v="1237" actId="20577"/>
        <pc:sldMkLst>
          <pc:docMk/>
          <pc:sldMk cId="2459446073" sldId="289"/>
        </pc:sldMkLst>
        <pc:spChg chg="add del">
          <ac:chgData name="" userId="8a21d5a437addf90" providerId="LiveId" clId="{2FD56160-26E2-4291-9E34-88753F51E720}" dt="2025-07-31T02:11:35.466" v="1231"/>
          <ac:spMkLst>
            <pc:docMk/>
            <pc:sldMk cId="2459446073" sldId="289"/>
            <ac:spMk id="3" creationId="{49CCB66A-114E-4A4C-A129-B2B22330434D}"/>
          </ac:spMkLst>
        </pc:spChg>
        <pc:spChg chg="mod">
          <ac:chgData name="" userId="8a21d5a437addf90" providerId="LiveId" clId="{2FD56160-26E2-4291-9E34-88753F51E720}" dt="2025-07-31T02:11:49.175" v="1237" actId="20577"/>
          <ac:spMkLst>
            <pc:docMk/>
            <pc:sldMk cId="2459446073" sldId="289"/>
            <ac:spMk id="5" creationId="{1B07C49E-AFFC-EC46-8930-E4D428F5F943}"/>
          </ac:spMkLst>
        </pc:spChg>
        <pc:picChg chg="add mod">
          <ac:chgData name="" userId="8a21d5a437addf90" providerId="LiveId" clId="{2FD56160-26E2-4291-9E34-88753F51E720}" dt="2025-07-31T02:09:25.429" v="1229" actId="1076"/>
          <ac:picMkLst>
            <pc:docMk/>
            <pc:sldMk cId="2459446073" sldId="289"/>
            <ac:picMk id="2" creationId="{CE2039F4-762D-4F13-ADD8-D179CC7AE76B}"/>
          </ac:picMkLst>
        </pc:picChg>
      </pc:sldChg>
      <pc:sldChg chg="addSp modSp">
        <pc:chgData name="" userId="8a21d5a437addf90" providerId="LiveId" clId="{2FD56160-26E2-4291-9E34-88753F51E720}" dt="2025-07-28T17:52:50.477" v="625" actId="207"/>
        <pc:sldMkLst>
          <pc:docMk/>
          <pc:sldMk cId="1813711241" sldId="293"/>
        </pc:sldMkLst>
        <pc:spChg chg="add mod">
          <ac:chgData name="" userId="8a21d5a437addf90" providerId="LiveId" clId="{2FD56160-26E2-4291-9E34-88753F51E720}" dt="2025-07-28T17:52:36.332" v="623" actId="1076"/>
          <ac:spMkLst>
            <pc:docMk/>
            <pc:sldMk cId="1813711241" sldId="293"/>
            <ac:spMk id="2" creationId="{0BAFA56E-5B35-4D65-AAE6-F9A142CFCE0A}"/>
          </ac:spMkLst>
        </pc:spChg>
        <pc:spChg chg="mod">
          <ac:chgData name="" userId="8a21d5a437addf90" providerId="LiveId" clId="{2FD56160-26E2-4291-9E34-88753F51E720}" dt="2025-07-28T17:52:50.477" v="625" actId="207"/>
          <ac:spMkLst>
            <pc:docMk/>
            <pc:sldMk cId="1813711241" sldId="293"/>
            <ac:spMk id="5" creationId="{1B07C49E-AFFC-EC46-8930-E4D428F5F943}"/>
          </ac:spMkLst>
        </pc:spChg>
      </pc:sldChg>
      <pc:sldChg chg="addSp delSp modSp">
        <pc:chgData name="" userId="8a21d5a437addf90" providerId="LiveId" clId="{2FD56160-26E2-4291-9E34-88753F51E720}" dt="2025-07-30T23:46:33.021" v="1099"/>
        <pc:sldMkLst>
          <pc:docMk/>
          <pc:sldMk cId="981671777" sldId="296"/>
        </pc:sldMkLst>
        <pc:spChg chg="mod">
          <ac:chgData name="" userId="8a21d5a437addf90" providerId="LiveId" clId="{2FD56160-26E2-4291-9E34-88753F51E720}" dt="2025-07-30T23:40:55.612" v="1075"/>
          <ac:spMkLst>
            <pc:docMk/>
            <pc:sldMk cId="981671777" sldId="296"/>
            <ac:spMk id="2" creationId="{54176327-8CC4-4356-8BBB-DC4965CE9857}"/>
          </ac:spMkLst>
        </pc:spChg>
        <pc:spChg chg="mod">
          <ac:chgData name="" userId="8a21d5a437addf90" providerId="LiveId" clId="{2FD56160-26E2-4291-9E34-88753F51E720}" dt="2025-07-30T23:42:20.045" v="1088" actId="14100"/>
          <ac:spMkLst>
            <pc:docMk/>
            <pc:sldMk cId="981671777" sldId="296"/>
            <ac:spMk id="5" creationId="{85D9F803-CDBC-C74C-AF1B-2B5937D1C241}"/>
          </ac:spMkLst>
        </pc:spChg>
        <pc:spChg chg="add del">
          <ac:chgData name="" userId="8a21d5a437addf90" providerId="LiveId" clId="{2FD56160-26E2-4291-9E34-88753F51E720}" dt="2025-07-30T23:41:58.098" v="1080"/>
          <ac:spMkLst>
            <pc:docMk/>
            <pc:sldMk cId="981671777" sldId="296"/>
            <ac:spMk id="6" creationId="{AAB42352-C004-4FC2-92AA-28EB705EA89D}"/>
          </ac:spMkLst>
        </pc:spChg>
        <pc:picChg chg="add mod">
          <ac:chgData name="" userId="8a21d5a437addf90" providerId="LiveId" clId="{2FD56160-26E2-4291-9E34-88753F51E720}" dt="2025-07-30T23:42:23.345" v="1089" actId="1076"/>
          <ac:picMkLst>
            <pc:docMk/>
            <pc:sldMk cId="981671777" sldId="296"/>
            <ac:picMk id="4" creationId="{C38A342C-1293-493B-A6E8-06EEB4A72F0A}"/>
          </ac:picMkLst>
        </pc:picChg>
        <pc:picChg chg="add del mod">
          <ac:chgData name="" userId="8a21d5a437addf90" providerId="LiveId" clId="{2FD56160-26E2-4291-9E34-88753F51E720}" dt="2025-07-30T23:46:33.021" v="1099"/>
          <ac:picMkLst>
            <pc:docMk/>
            <pc:sldMk cId="981671777" sldId="296"/>
            <ac:picMk id="7" creationId="{C4DD1A59-68FB-4E41-989E-A5278DFCC023}"/>
          </ac:picMkLst>
        </pc:picChg>
      </pc:sldChg>
      <pc:sldChg chg="addSp delSp modSp">
        <pc:chgData name="" userId="8a21d5a437addf90" providerId="LiveId" clId="{2FD56160-26E2-4291-9E34-88753F51E720}" dt="2025-07-31T11:39:24.404" v="1401" actId="478"/>
        <pc:sldMkLst>
          <pc:docMk/>
          <pc:sldMk cId="3093198887" sldId="298"/>
        </pc:sldMkLst>
        <pc:picChg chg="add del mod">
          <ac:chgData name="" userId="8a21d5a437addf90" providerId="LiveId" clId="{2FD56160-26E2-4291-9E34-88753F51E720}" dt="2025-07-31T11:39:24.404" v="1401" actId="478"/>
          <ac:picMkLst>
            <pc:docMk/>
            <pc:sldMk cId="3093198887" sldId="298"/>
            <ac:picMk id="4" creationId="{75648DCA-301F-4647-95A2-47F7232C6804}"/>
          </ac:picMkLst>
        </pc:picChg>
      </pc:sldChg>
      <pc:sldChg chg="addSp delSp modSp">
        <pc:chgData name="" userId="8a21d5a437addf90" providerId="LiveId" clId="{2FD56160-26E2-4291-9E34-88753F51E720}" dt="2025-07-30T02:34:55.789" v="1060" actId="404"/>
        <pc:sldMkLst>
          <pc:docMk/>
          <pc:sldMk cId="280316088" sldId="299"/>
        </pc:sldMkLst>
        <pc:spChg chg="add mod">
          <ac:chgData name="" userId="8a21d5a437addf90" providerId="LiveId" clId="{2FD56160-26E2-4291-9E34-88753F51E720}" dt="2025-07-28T17:18:41.256" v="319" actId="1076"/>
          <ac:spMkLst>
            <pc:docMk/>
            <pc:sldMk cId="280316088" sldId="299"/>
            <ac:spMk id="2" creationId="{7CA6F725-EC70-41B4-8150-9B7C710EBD9A}"/>
          </ac:spMkLst>
        </pc:spChg>
        <pc:spChg chg="mod">
          <ac:chgData name="" userId="8a21d5a437addf90" providerId="LiveId" clId="{2FD56160-26E2-4291-9E34-88753F51E720}" dt="2025-07-30T02:34:55.789" v="1060" actId="404"/>
          <ac:spMkLst>
            <pc:docMk/>
            <pc:sldMk cId="280316088" sldId="299"/>
            <ac:spMk id="3" creationId="{AB0AB2AC-B7E6-6849-9AE9-697369407F8F}"/>
          </ac:spMkLst>
        </pc:spChg>
        <pc:spChg chg="del mod">
          <ac:chgData name="" userId="8a21d5a437addf90" providerId="LiveId" clId="{2FD56160-26E2-4291-9E34-88753F51E720}" dt="2025-07-28T17:16:55.705" v="290" actId="478"/>
          <ac:spMkLst>
            <pc:docMk/>
            <pc:sldMk cId="280316088" sldId="299"/>
            <ac:spMk id="5" creationId="{1B07C49E-AFFC-EC46-8930-E4D428F5F943}"/>
          </ac:spMkLst>
        </pc:spChg>
        <pc:spChg chg="mod">
          <ac:chgData name="" userId="8a21d5a437addf90" providerId="LiveId" clId="{2FD56160-26E2-4291-9E34-88753F51E720}" dt="2025-07-28T17:18:23.845" v="315" actId="1076"/>
          <ac:spMkLst>
            <pc:docMk/>
            <pc:sldMk cId="280316088" sldId="299"/>
            <ac:spMk id="6" creationId="{772D0411-8FF8-C540-84AE-DBA0703D368C}"/>
          </ac:spMkLst>
        </pc:spChg>
        <pc:spChg chg="add mod">
          <ac:chgData name="" userId="8a21d5a437addf90" providerId="LiveId" clId="{2FD56160-26E2-4291-9E34-88753F51E720}" dt="2025-07-28T17:18:29.198" v="316" actId="1076"/>
          <ac:spMkLst>
            <pc:docMk/>
            <pc:sldMk cId="280316088" sldId="299"/>
            <ac:spMk id="7" creationId="{72EBECAB-B55A-45E0-BD9D-F4C69BF0444D}"/>
          </ac:spMkLst>
        </pc:spChg>
        <pc:spChg chg="add mod">
          <ac:chgData name="" userId="8a21d5a437addf90" providerId="LiveId" clId="{2FD56160-26E2-4291-9E34-88753F51E720}" dt="2025-07-28T17:18:29.198" v="316" actId="1076"/>
          <ac:spMkLst>
            <pc:docMk/>
            <pc:sldMk cId="280316088" sldId="299"/>
            <ac:spMk id="8" creationId="{BFC49ECC-3FC0-464A-98E9-552B2C8B3DA7}"/>
          </ac:spMkLst>
        </pc:spChg>
        <pc:spChg chg="add mod">
          <ac:chgData name="" userId="8a21d5a437addf90" providerId="LiveId" clId="{2FD56160-26E2-4291-9E34-88753F51E720}" dt="2025-07-28T17:18:29.198" v="316" actId="1076"/>
          <ac:spMkLst>
            <pc:docMk/>
            <pc:sldMk cId="280316088" sldId="299"/>
            <ac:spMk id="9" creationId="{D72C9BBC-76E9-4EE6-8E29-A03624CFE6E3}"/>
          </ac:spMkLst>
        </pc:spChg>
        <pc:spChg chg="add mod">
          <ac:chgData name="" userId="8a21d5a437addf90" providerId="LiveId" clId="{2FD56160-26E2-4291-9E34-88753F51E720}" dt="2025-07-28T17:18:29.198" v="316" actId="1076"/>
          <ac:spMkLst>
            <pc:docMk/>
            <pc:sldMk cId="280316088" sldId="299"/>
            <ac:spMk id="10" creationId="{1662432C-2823-4C17-ABAF-3D570EE8DCED}"/>
          </ac:spMkLst>
        </pc:spChg>
        <pc:spChg chg="add mod">
          <ac:chgData name="" userId="8a21d5a437addf90" providerId="LiveId" clId="{2FD56160-26E2-4291-9E34-88753F51E720}" dt="2025-07-28T17:21:16.514" v="353" actId="14100"/>
          <ac:spMkLst>
            <pc:docMk/>
            <pc:sldMk cId="280316088" sldId="299"/>
            <ac:spMk id="19" creationId="{96F19359-1C36-46EE-A831-7D24CA4DEF27}"/>
          </ac:spMkLst>
        </pc:spChg>
        <pc:cxnChg chg="add mod">
          <ac:chgData name="" userId="8a21d5a437addf90" providerId="LiveId" clId="{2FD56160-26E2-4291-9E34-88753F51E720}" dt="2025-07-28T17:18:49.560" v="320" actId="11529"/>
          <ac:cxnSpMkLst>
            <pc:docMk/>
            <pc:sldMk cId="280316088" sldId="299"/>
            <ac:cxnSpMk id="12" creationId="{B87B43FD-1CA3-4BAA-9CE0-92D2DE9F1812}"/>
          </ac:cxnSpMkLst>
        </pc:cxnChg>
        <pc:cxnChg chg="add mod">
          <ac:chgData name="" userId="8a21d5a437addf90" providerId="LiveId" clId="{2FD56160-26E2-4291-9E34-88753F51E720}" dt="2025-07-28T17:18:54.473" v="321" actId="11529"/>
          <ac:cxnSpMkLst>
            <pc:docMk/>
            <pc:sldMk cId="280316088" sldId="299"/>
            <ac:cxnSpMk id="14" creationId="{12C828C5-6D3E-4ED0-BA55-634974C397C4}"/>
          </ac:cxnSpMkLst>
        </pc:cxnChg>
        <pc:cxnChg chg="add mod">
          <ac:chgData name="" userId="8a21d5a437addf90" providerId="LiveId" clId="{2FD56160-26E2-4291-9E34-88753F51E720}" dt="2025-07-28T17:19:00.074" v="322" actId="11529"/>
          <ac:cxnSpMkLst>
            <pc:docMk/>
            <pc:sldMk cId="280316088" sldId="299"/>
            <ac:cxnSpMk id="16" creationId="{E1161D28-C853-4C97-A4F5-640FC9AFCD21}"/>
          </ac:cxnSpMkLst>
        </pc:cxnChg>
        <pc:cxnChg chg="add mod">
          <ac:chgData name="" userId="8a21d5a437addf90" providerId="LiveId" clId="{2FD56160-26E2-4291-9E34-88753F51E720}" dt="2025-07-28T17:19:04.787" v="323" actId="11529"/>
          <ac:cxnSpMkLst>
            <pc:docMk/>
            <pc:sldMk cId="280316088" sldId="299"/>
            <ac:cxnSpMk id="18" creationId="{AC1377F4-3850-43B9-988C-305BDE19D8E8}"/>
          </ac:cxnSpMkLst>
        </pc:cxnChg>
      </pc:sldChg>
      <pc:sldChg chg="addSp delSp modSp">
        <pc:chgData name="" userId="8a21d5a437addf90" providerId="LiveId" clId="{2FD56160-26E2-4291-9E34-88753F51E720}" dt="2025-07-28T17:28:23.989" v="432" actId="14100"/>
        <pc:sldMkLst>
          <pc:docMk/>
          <pc:sldMk cId="1385553969" sldId="302"/>
        </pc:sldMkLst>
        <pc:spChg chg="del">
          <ac:chgData name="" userId="8a21d5a437addf90" providerId="LiveId" clId="{2FD56160-26E2-4291-9E34-88753F51E720}" dt="2025-07-28T17:22:55.526" v="361" actId="478"/>
          <ac:spMkLst>
            <pc:docMk/>
            <pc:sldMk cId="1385553969" sldId="302"/>
            <ac:spMk id="2" creationId="{8B78C759-C687-440F-8CAE-D3071F1AB630}"/>
          </ac:spMkLst>
        </pc:spChg>
        <pc:spChg chg="mod">
          <ac:chgData name="" userId="8a21d5a437addf90" providerId="LiveId" clId="{2FD56160-26E2-4291-9E34-88753F51E720}" dt="2025-07-28T17:24:13.645" v="419" actId="20577"/>
          <ac:spMkLst>
            <pc:docMk/>
            <pc:sldMk cId="1385553969" sldId="302"/>
            <ac:spMk id="3" creationId="{AB0AB2AC-B7E6-6849-9AE9-697369407F8F}"/>
          </ac:spMkLst>
        </pc:spChg>
        <pc:spChg chg="add mod">
          <ac:chgData name="" userId="8a21d5a437addf90" providerId="LiveId" clId="{2FD56160-26E2-4291-9E34-88753F51E720}" dt="2025-07-28T17:28:23.989" v="432" actId="14100"/>
          <ac:spMkLst>
            <pc:docMk/>
            <pc:sldMk cId="1385553969" sldId="302"/>
            <ac:spMk id="5" creationId="{0ED302FB-CFE9-4C0B-AA55-EB643B5246F3}"/>
          </ac:spMkLst>
        </pc:spChg>
        <pc:spChg chg="add mod">
          <ac:chgData name="" userId="8a21d5a437addf90" providerId="LiveId" clId="{2FD56160-26E2-4291-9E34-88753F51E720}" dt="2025-07-28T17:24:40.947" v="423"/>
          <ac:spMkLst>
            <pc:docMk/>
            <pc:sldMk cId="1385553969" sldId="302"/>
            <ac:spMk id="7" creationId="{5871B6C0-97B3-47CB-96B8-8E450B6778A0}"/>
          </ac:spMkLst>
        </pc:spChg>
        <pc:spChg chg="add mod">
          <ac:chgData name="" userId="8a21d5a437addf90" providerId="LiveId" clId="{2FD56160-26E2-4291-9E34-88753F51E720}" dt="2025-07-28T17:23:40.916" v="379" actId="20577"/>
          <ac:spMkLst>
            <pc:docMk/>
            <pc:sldMk cId="1385553969" sldId="302"/>
            <ac:spMk id="8" creationId="{94195FDB-4F8E-4579-8111-C4A85FF01843}"/>
          </ac:spMkLst>
        </pc:spChg>
        <pc:spChg chg="add mod">
          <ac:chgData name="" userId="8a21d5a437addf90" providerId="LiveId" clId="{2FD56160-26E2-4291-9E34-88753F51E720}" dt="2025-07-28T17:24:22.970" v="420"/>
          <ac:spMkLst>
            <pc:docMk/>
            <pc:sldMk cId="1385553969" sldId="302"/>
            <ac:spMk id="9" creationId="{7801BEE1-67A4-47DE-ACDE-16BC1ACBE298}"/>
          </ac:spMkLst>
        </pc:spChg>
        <pc:spChg chg="add mod">
          <ac:chgData name="" userId="8a21d5a437addf90" providerId="LiveId" clId="{2FD56160-26E2-4291-9E34-88753F51E720}" dt="2025-07-28T17:24:35.992" v="422"/>
          <ac:spMkLst>
            <pc:docMk/>
            <pc:sldMk cId="1385553969" sldId="302"/>
            <ac:spMk id="10" creationId="{89332720-F26F-49F4-96A0-F5D8794187F8}"/>
          </ac:spMkLst>
        </pc:spChg>
        <pc:spChg chg="add mod">
          <ac:chgData name="" userId="8a21d5a437addf90" providerId="LiveId" clId="{2FD56160-26E2-4291-9E34-88753F51E720}" dt="2025-07-28T17:24:30.570" v="421"/>
          <ac:spMkLst>
            <pc:docMk/>
            <pc:sldMk cId="1385553969" sldId="302"/>
            <ac:spMk id="12" creationId="{E5436C66-0B22-410F-A400-82ED7E544CED}"/>
          </ac:spMkLst>
        </pc:spChg>
        <pc:cxnChg chg="add">
          <ac:chgData name="" userId="8a21d5a437addf90" providerId="LiveId" clId="{2FD56160-26E2-4291-9E34-88753F51E720}" dt="2025-07-28T17:23:17.309" v="365"/>
          <ac:cxnSpMkLst>
            <pc:docMk/>
            <pc:sldMk cId="1385553969" sldId="302"/>
            <ac:cxnSpMk id="13" creationId="{92A19A4A-DB42-44CB-A70B-844C8FABBB9E}"/>
          </ac:cxnSpMkLst>
        </pc:cxnChg>
        <pc:cxnChg chg="add">
          <ac:chgData name="" userId="8a21d5a437addf90" providerId="LiveId" clId="{2FD56160-26E2-4291-9E34-88753F51E720}" dt="2025-07-28T17:23:17.309" v="365"/>
          <ac:cxnSpMkLst>
            <pc:docMk/>
            <pc:sldMk cId="1385553969" sldId="302"/>
            <ac:cxnSpMk id="14" creationId="{6477C601-2970-49AF-912D-FC6031BFF01A}"/>
          </ac:cxnSpMkLst>
        </pc:cxnChg>
        <pc:cxnChg chg="add">
          <ac:chgData name="" userId="8a21d5a437addf90" providerId="LiveId" clId="{2FD56160-26E2-4291-9E34-88753F51E720}" dt="2025-07-28T17:23:17.309" v="365"/>
          <ac:cxnSpMkLst>
            <pc:docMk/>
            <pc:sldMk cId="1385553969" sldId="302"/>
            <ac:cxnSpMk id="15" creationId="{772A9BDF-D3FA-417B-8710-6DE57F798896}"/>
          </ac:cxnSpMkLst>
        </pc:cxnChg>
        <pc:cxnChg chg="add">
          <ac:chgData name="" userId="8a21d5a437addf90" providerId="LiveId" clId="{2FD56160-26E2-4291-9E34-88753F51E720}" dt="2025-07-28T17:23:17.309" v="365"/>
          <ac:cxnSpMkLst>
            <pc:docMk/>
            <pc:sldMk cId="1385553969" sldId="302"/>
            <ac:cxnSpMk id="16" creationId="{E36B4058-2D2D-41C7-8029-4240C524C8ED}"/>
          </ac:cxnSpMkLst>
        </pc:cxnChg>
      </pc:sldChg>
      <pc:sldChg chg="addSp modSp">
        <pc:chgData name="" userId="8a21d5a437addf90" providerId="LiveId" clId="{2FD56160-26E2-4291-9E34-88753F51E720}" dt="2025-07-28T17:46:22.722" v="599" actId="404"/>
        <pc:sldMkLst>
          <pc:docMk/>
          <pc:sldMk cId="334532777" sldId="303"/>
        </pc:sldMkLst>
        <pc:spChg chg="add mod">
          <ac:chgData name="" userId="8a21d5a437addf90" providerId="LiveId" clId="{2FD56160-26E2-4291-9E34-88753F51E720}" dt="2025-07-28T17:46:22.722" v="599" actId="404"/>
          <ac:spMkLst>
            <pc:docMk/>
            <pc:sldMk cId="334532777" sldId="303"/>
            <ac:spMk id="2" creationId="{9A3E365A-29EF-4BED-A903-32494D8A8CDA}"/>
          </ac:spMkLst>
        </pc:spChg>
        <pc:spChg chg="mod">
          <ac:chgData name="" userId="8a21d5a437addf90" providerId="LiveId" clId="{2FD56160-26E2-4291-9E34-88753F51E720}" dt="2025-07-28T17:46:06.701" v="593" actId="1076"/>
          <ac:spMkLst>
            <pc:docMk/>
            <pc:sldMk cId="334532777" sldId="303"/>
            <ac:spMk id="5" creationId="{1B07C49E-AFFC-EC46-8930-E4D428F5F943}"/>
          </ac:spMkLst>
        </pc:spChg>
      </pc:sldChg>
      <pc:sldChg chg="addSp modSp">
        <pc:chgData name="" userId="8a21d5a437addf90" providerId="LiveId" clId="{2FD56160-26E2-4291-9E34-88753F51E720}" dt="2025-07-30T01:57:45.662" v="770" actId="123"/>
        <pc:sldMkLst>
          <pc:docMk/>
          <pc:sldMk cId="3869789237" sldId="304"/>
        </pc:sldMkLst>
        <pc:spChg chg="mod">
          <ac:chgData name="" userId="8a21d5a437addf90" providerId="LiveId" clId="{2FD56160-26E2-4291-9E34-88753F51E720}" dt="2025-07-30T01:57:45.662" v="770" actId="123"/>
          <ac:spMkLst>
            <pc:docMk/>
            <pc:sldMk cId="3869789237" sldId="304"/>
            <ac:spMk id="3" creationId="{373827F3-F386-AA4E-80ED-D86DEF8C158D}"/>
          </ac:spMkLst>
        </pc:spChg>
        <pc:picChg chg="add mod">
          <ac:chgData name="" userId="8a21d5a437addf90" providerId="LiveId" clId="{2FD56160-26E2-4291-9E34-88753F51E720}" dt="2025-07-30T01:53:40.584" v="738" actId="1076"/>
          <ac:picMkLst>
            <pc:docMk/>
            <pc:sldMk cId="3869789237" sldId="304"/>
            <ac:picMk id="2" creationId="{4950540F-91F8-41DF-8CB2-BF7B6B9CFE0F}"/>
          </ac:picMkLst>
        </pc:picChg>
      </pc:sldChg>
      <pc:sldChg chg="addSp modSp">
        <pc:chgData name="" userId="8a21d5a437addf90" providerId="LiveId" clId="{2FD56160-26E2-4291-9E34-88753F51E720}" dt="2025-07-30T01:57:41.167" v="769" actId="123"/>
        <pc:sldMkLst>
          <pc:docMk/>
          <pc:sldMk cId="80090182" sldId="305"/>
        </pc:sldMkLst>
        <pc:spChg chg="mod">
          <ac:chgData name="" userId="8a21d5a437addf90" providerId="LiveId" clId="{2FD56160-26E2-4291-9E34-88753F51E720}" dt="2025-07-30T01:57:41.167" v="769" actId="123"/>
          <ac:spMkLst>
            <pc:docMk/>
            <pc:sldMk cId="80090182" sldId="305"/>
            <ac:spMk id="3" creationId="{373827F3-F386-AA4E-80ED-D86DEF8C158D}"/>
          </ac:spMkLst>
        </pc:spChg>
        <pc:picChg chg="add mod">
          <ac:chgData name="" userId="8a21d5a437addf90" providerId="LiveId" clId="{2FD56160-26E2-4291-9E34-88753F51E720}" dt="2025-07-30T01:56:29.696" v="751" actId="14100"/>
          <ac:picMkLst>
            <pc:docMk/>
            <pc:sldMk cId="80090182" sldId="305"/>
            <ac:picMk id="2" creationId="{89951741-C045-4C2B-A6AE-EDED915286BC}"/>
          </ac:picMkLst>
        </pc:picChg>
      </pc:sldChg>
      <pc:sldChg chg="addSp modSp">
        <pc:chgData name="" userId="8a21d5a437addf90" providerId="LiveId" clId="{2FD56160-26E2-4291-9E34-88753F51E720}" dt="2025-07-30T02:01:31.640" v="809" actId="123"/>
        <pc:sldMkLst>
          <pc:docMk/>
          <pc:sldMk cId="3145340593" sldId="306"/>
        </pc:sldMkLst>
        <pc:spChg chg="mod">
          <ac:chgData name="" userId="8a21d5a437addf90" providerId="LiveId" clId="{2FD56160-26E2-4291-9E34-88753F51E720}" dt="2025-07-30T02:01:31.640" v="809" actId="123"/>
          <ac:spMkLst>
            <pc:docMk/>
            <pc:sldMk cId="3145340593" sldId="306"/>
            <ac:spMk id="3" creationId="{373827F3-F386-AA4E-80ED-D86DEF8C158D}"/>
          </ac:spMkLst>
        </pc:spChg>
        <pc:picChg chg="add mod">
          <ac:chgData name="" userId="8a21d5a437addf90" providerId="LiveId" clId="{2FD56160-26E2-4291-9E34-88753F51E720}" dt="2025-07-30T02:00:37.696" v="794" actId="1076"/>
          <ac:picMkLst>
            <pc:docMk/>
            <pc:sldMk cId="3145340593" sldId="306"/>
            <ac:picMk id="2" creationId="{67F1E985-1392-4373-BC0A-9EA0D46655BF}"/>
          </ac:picMkLst>
        </pc:picChg>
      </pc:sldChg>
      <pc:sldChg chg="addSp modSp">
        <pc:chgData name="" userId="8a21d5a437addf90" providerId="LiveId" clId="{2FD56160-26E2-4291-9E34-88753F51E720}" dt="2025-07-30T02:00:10.082" v="789" actId="27636"/>
        <pc:sldMkLst>
          <pc:docMk/>
          <pc:sldMk cId="1106727586" sldId="307"/>
        </pc:sldMkLst>
        <pc:spChg chg="mod">
          <ac:chgData name="" userId="8a21d5a437addf90" providerId="LiveId" clId="{2FD56160-26E2-4291-9E34-88753F51E720}" dt="2025-07-30T02:00:10.082" v="789" actId="27636"/>
          <ac:spMkLst>
            <pc:docMk/>
            <pc:sldMk cId="1106727586" sldId="307"/>
            <ac:spMk id="3" creationId="{373827F3-F386-AA4E-80ED-D86DEF8C158D}"/>
          </ac:spMkLst>
        </pc:spChg>
        <pc:picChg chg="add mod">
          <ac:chgData name="" userId="8a21d5a437addf90" providerId="LiveId" clId="{2FD56160-26E2-4291-9E34-88753F51E720}" dt="2025-07-30T01:59:17.595" v="779" actId="1076"/>
          <ac:picMkLst>
            <pc:docMk/>
            <pc:sldMk cId="1106727586" sldId="307"/>
            <ac:picMk id="2" creationId="{7F3B2D6B-6860-45E4-98E4-80E176541AE9}"/>
          </ac:picMkLst>
        </pc:picChg>
      </pc:sldChg>
      <pc:sldChg chg="addSp modSp">
        <pc:chgData name="" userId="8a21d5a437addf90" providerId="LiveId" clId="{2FD56160-26E2-4291-9E34-88753F51E720}" dt="2025-07-30T02:02:38.016" v="821" actId="27636"/>
        <pc:sldMkLst>
          <pc:docMk/>
          <pc:sldMk cId="706594483" sldId="308"/>
        </pc:sldMkLst>
        <pc:spChg chg="mod">
          <ac:chgData name="" userId="8a21d5a437addf90" providerId="LiveId" clId="{2FD56160-26E2-4291-9E34-88753F51E720}" dt="2025-07-30T02:02:38.016" v="821" actId="27636"/>
          <ac:spMkLst>
            <pc:docMk/>
            <pc:sldMk cId="706594483" sldId="308"/>
            <ac:spMk id="3" creationId="{373827F3-F386-AA4E-80ED-D86DEF8C158D}"/>
          </ac:spMkLst>
        </pc:spChg>
        <pc:picChg chg="add mod">
          <ac:chgData name="" userId="8a21d5a437addf90" providerId="LiveId" clId="{2FD56160-26E2-4291-9E34-88753F51E720}" dt="2025-07-30T02:01:49.411" v="813" actId="1076"/>
          <ac:picMkLst>
            <pc:docMk/>
            <pc:sldMk cId="706594483" sldId="308"/>
            <ac:picMk id="2" creationId="{48287BFB-AFD3-47D5-8B1F-E3BCE307B204}"/>
          </ac:picMkLst>
        </pc:picChg>
      </pc:sldChg>
      <pc:sldChg chg="addSp delSp modSp">
        <pc:chgData name="" userId="8a21d5a437addf90" providerId="LiveId" clId="{2FD56160-26E2-4291-9E34-88753F51E720}" dt="2025-07-30T02:17:02.205" v="896"/>
        <pc:sldMkLst>
          <pc:docMk/>
          <pc:sldMk cId="1794738657" sldId="309"/>
        </pc:sldMkLst>
        <pc:spChg chg="add del mod">
          <ac:chgData name="" userId="8a21d5a437addf90" providerId="LiveId" clId="{2FD56160-26E2-4291-9E34-88753F51E720}" dt="2025-07-30T02:17:02.205" v="896"/>
          <ac:spMkLst>
            <pc:docMk/>
            <pc:sldMk cId="1794738657" sldId="309"/>
            <ac:spMk id="5" creationId="{1B07C49E-AFFC-EC46-8930-E4D428F5F943}"/>
          </ac:spMkLst>
        </pc:spChg>
        <pc:spChg chg="add del">
          <ac:chgData name="" userId="8a21d5a437addf90" providerId="LiveId" clId="{2FD56160-26E2-4291-9E34-88753F51E720}" dt="2025-07-30T02:16:57.132" v="892"/>
          <ac:spMkLst>
            <pc:docMk/>
            <pc:sldMk cId="1794738657" sldId="309"/>
            <ac:spMk id="7" creationId="{0857F008-D1BB-41C4-97EC-DAE0483521AD}"/>
          </ac:spMkLst>
        </pc:spChg>
        <pc:spChg chg="add del">
          <ac:chgData name="" userId="8a21d5a437addf90" providerId="LiveId" clId="{2FD56160-26E2-4291-9E34-88753F51E720}" dt="2025-07-30T02:17:00.686" v="895"/>
          <ac:spMkLst>
            <pc:docMk/>
            <pc:sldMk cId="1794738657" sldId="309"/>
            <ac:spMk id="8" creationId="{42183417-B48F-4867-AB48-252AB7BDE663}"/>
          </ac:spMkLst>
        </pc:spChg>
        <pc:picChg chg="add del mod">
          <ac:chgData name="" userId="8a21d5a437addf90" providerId="LiveId" clId="{2FD56160-26E2-4291-9E34-88753F51E720}" dt="2025-07-30T02:16:16.191" v="885" actId="478"/>
          <ac:picMkLst>
            <pc:docMk/>
            <pc:sldMk cId="1794738657" sldId="309"/>
            <ac:picMk id="2" creationId="{8224BED0-5BCB-4EA6-B207-F99A8C4689A1}"/>
          </ac:picMkLst>
        </pc:picChg>
        <pc:picChg chg="add mod">
          <ac:chgData name="" userId="8a21d5a437addf90" providerId="LiveId" clId="{2FD56160-26E2-4291-9E34-88753F51E720}" dt="2025-07-30T02:16:23.591" v="889" actId="1076"/>
          <ac:picMkLst>
            <pc:docMk/>
            <pc:sldMk cId="1794738657" sldId="309"/>
            <ac:picMk id="6" creationId="{4BDAA86D-C9E2-4EFB-B66F-B7E744C25AC3}"/>
          </ac:picMkLst>
        </pc:picChg>
      </pc:sldChg>
      <pc:sldChg chg="addSp delSp modSp">
        <pc:chgData name="" userId="8a21d5a437addf90" providerId="LiveId" clId="{2FD56160-26E2-4291-9E34-88753F51E720}" dt="2025-07-30T02:23:19.274" v="947" actId="20577"/>
        <pc:sldMkLst>
          <pc:docMk/>
          <pc:sldMk cId="4010014743" sldId="310"/>
        </pc:sldMkLst>
        <pc:spChg chg="add del mod">
          <ac:chgData name="" userId="8a21d5a437addf90" providerId="LiveId" clId="{2FD56160-26E2-4291-9E34-88753F51E720}" dt="2025-07-30T02:23:19.274" v="947" actId="20577"/>
          <ac:spMkLst>
            <pc:docMk/>
            <pc:sldMk cId="4010014743" sldId="310"/>
            <ac:spMk id="5" creationId="{1B07C49E-AFFC-EC46-8930-E4D428F5F943}"/>
          </ac:spMkLst>
        </pc:spChg>
        <pc:spChg chg="add del">
          <ac:chgData name="" userId="8a21d5a437addf90" providerId="LiveId" clId="{2FD56160-26E2-4291-9E34-88753F51E720}" dt="2025-07-30T02:19:45.067" v="907"/>
          <ac:spMkLst>
            <pc:docMk/>
            <pc:sldMk cId="4010014743" sldId="310"/>
            <ac:spMk id="6" creationId="{5B51DE8A-993E-4AA6-B716-D6CB93114BDE}"/>
          </ac:spMkLst>
        </pc:spChg>
        <pc:spChg chg="add del">
          <ac:chgData name="" userId="8a21d5a437addf90" providerId="LiveId" clId="{2FD56160-26E2-4291-9E34-88753F51E720}" dt="2025-07-30T02:23:15.755" v="944"/>
          <ac:spMkLst>
            <pc:docMk/>
            <pc:sldMk cId="4010014743" sldId="310"/>
            <ac:spMk id="8" creationId="{9B9C3F23-1D1D-4BC6-BF68-944C755F62DF}"/>
          </ac:spMkLst>
        </pc:spChg>
        <pc:picChg chg="add del mod">
          <ac:chgData name="" userId="8a21d5a437addf90" providerId="LiveId" clId="{2FD56160-26E2-4291-9E34-88753F51E720}" dt="2025-07-30T02:22:35.077" v="937" actId="478"/>
          <ac:picMkLst>
            <pc:docMk/>
            <pc:sldMk cId="4010014743" sldId="310"/>
            <ac:picMk id="2" creationId="{6BB56B12-AA74-4616-A3C6-25551CC3EF07}"/>
          </ac:picMkLst>
        </pc:picChg>
        <pc:picChg chg="add mod">
          <ac:chgData name="" userId="8a21d5a437addf90" providerId="LiveId" clId="{2FD56160-26E2-4291-9E34-88753F51E720}" dt="2025-07-30T02:22:52.570" v="941" actId="1076"/>
          <ac:picMkLst>
            <pc:docMk/>
            <pc:sldMk cId="4010014743" sldId="310"/>
            <ac:picMk id="7" creationId="{02EDA89B-5BF8-4D79-B24D-158BC98A3523}"/>
          </ac:picMkLst>
        </pc:picChg>
      </pc:sldChg>
      <pc:sldChg chg="addSp delSp modSp">
        <pc:chgData name="" userId="8a21d5a437addf90" providerId="LiveId" clId="{2FD56160-26E2-4291-9E34-88753F51E720}" dt="2025-07-30T02:22:29.266" v="936" actId="14100"/>
        <pc:sldMkLst>
          <pc:docMk/>
          <pc:sldMk cId="2735560525" sldId="311"/>
        </pc:sldMkLst>
        <pc:spChg chg="mod">
          <ac:chgData name="" userId="8a21d5a437addf90" providerId="LiveId" clId="{2FD56160-26E2-4291-9E34-88753F51E720}" dt="2025-07-30T02:22:29.266" v="936" actId="14100"/>
          <ac:spMkLst>
            <pc:docMk/>
            <pc:sldMk cId="2735560525" sldId="311"/>
            <ac:spMk id="5" creationId="{1B07C49E-AFFC-EC46-8930-E4D428F5F943}"/>
          </ac:spMkLst>
        </pc:spChg>
        <pc:spChg chg="add del">
          <ac:chgData name="" userId="8a21d5a437addf90" providerId="LiveId" clId="{2FD56160-26E2-4291-9E34-88753F51E720}" dt="2025-07-30T02:22:10.914" v="925"/>
          <ac:spMkLst>
            <pc:docMk/>
            <pc:sldMk cId="2735560525" sldId="311"/>
            <ac:spMk id="6" creationId="{1493AC4B-B50B-490A-9E49-6886BBC96FAB}"/>
          </ac:spMkLst>
        </pc:spChg>
        <pc:picChg chg="add mod">
          <ac:chgData name="" userId="8a21d5a437addf90" providerId="LiveId" clId="{2FD56160-26E2-4291-9E34-88753F51E720}" dt="2025-07-30T02:20:43.370" v="923" actId="1076"/>
          <ac:picMkLst>
            <pc:docMk/>
            <pc:sldMk cId="2735560525" sldId="311"/>
            <ac:picMk id="2" creationId="{E9C932A6-3181-4F24-A098-00E1AF00467E}"/>
          </ac:picMkLst>
        </pc:picChg>
      </pc:sldChg>
      <pc:sldChg chg="addSp delSp modSp">
        <pc:chgData name="" userId="8a21d5a437addf90" providerId="LiveId" clId="{2FD56160-26E2-4291-9E34-88753F51E720}" dt="2025-07-30T02:24:32.524" v="960" actId="20577"/>
        <pc:sldMkLst>
          <pc:docMk/>
          <pc:sldMk cId="1434679925" sldId="312"/>
        </pc:sldMkLst>
        <pc:spChg chg="add del mod">
          <ac:chgData name="" userId="8a21d5a437addf90" providerId="LiveId" clId="{2FD56160-26E2-4291-9E34-88753F51E720}" dt="2025-07-30T02:24:32.524" v="960" actId="20577"/>
          <ac:spMkLst>
            <pc:docMk/>
            <pc:sldMk cId="1434679925" sldId="312"/>
            <ac:spMk id="5" creationId="{1B07C49E-AFFC-EC46-8930-E4D428F5F943}"/>
          </ac:spMkLst>
        </pc:spChg>
        <pc:spChg chg="add del">
          <ac:chgData name="" userId="8a21d5a437addf90" providerId="LiveId" clId="{2FD56160-26E2-4291-9E34-88753F51E720}" dt="2025-07-30T02:24:26.505" v="958"/>
          <ac:spMkLst>
            <pc:docMk/>
            <pc:sldMk cId="1434679925" sldId="312"/>
            <ac:spMk id="6" creationId="{C525889D-8768-4357-AA18-894F5F31877E}"/>
          </ac:spMkLst>
        </pc:spChg>
        <pc:picChg chg="add mod">
          <ac:chgData name="" userId="8a21d5a437addf90" providerId="LiveId" clId="{2FD56160-26E2-4291-9E34-88753F51E720}" dt="2025-07-30T02:23:58.960" v="955" actId="1076"/>
          <ac:picMkLst>
            <pc:docMk/>
            <pc:sldMk cId="1434679925" sldId="312"/>
            <ac:picMk id="2" creationId="{7537987F-B78B-4E48-8966-4118D08B81AB}"/>
          </ac:picMkLst>
        </pc:picChg>
      </pc:sldChg>
      <pc:sldChg chg="addSp modSp">
        <pc:chgData name="" userId="8a21d5a437addf90" providerId="LiveId" clId="{2FD56160-26E2-4291-9E34-88753F51E720}" dt="2025-07-30T02:28:10.186" v="992" actId="14100"/>
        <pc:sldMkLst>
          <pc:docMk/>
          <pc:sldMk cId="1756972646" sldId="313"/>
        </pc:sldMkLst>
        <pc:spChg chg="mod">
          <ac:chgData name="" userId="8a21d5a437addf90" providerId="LiveId" clId="{2FD56160-26E2-4291-9E34-88753F51E720}" dt="2025-07-30T02:28:10.186" v="992" actId="14100"/>
          <ac:spMkLst>
            <pc:docMk/>
            <pc:sldMk cId="1756972646" sldId="313"/>
            <ac:spMk id="5" creationId="{1B07C49E-AFFC-EC46-8930-E4D428F5F943}"/>
          </ac:spMkLst>
        </pc:spChg>
        <pc:picChg chg="add mod">
          <ac:chgData name="" userId="8a21d5a437addf90" providerId="LiveId" clId="{2FD56160-26E2-4291-9E34-88753F51E720}" dt="2025-07-30T02:27:14.109" v="980" actId="1076"/>
          <ac:picMkLst>
            <pc:docMk/>
            <pc:sldMk cId="1756972646" sldId="313"/>
            <ac:picMk id="2" creationId="{CC5F47E0-8AF0-4619-8A12-883980184099}"/>
          </ac:picMkLst>
        </pc:picChg>
      </pc:sldChg>
      <pc:sldChg chg="addSp delSp modSp">
        <pc:chgData name="" userId="8a21d5a437addf90" providerId="LiveId" clId="{2FD56160-26E2-4291-9E34-88753F51E720}" dt="2025-07-30T02:26:42.627" v="975" actId="404"/>
        <pc:sldMkLst>
          <pc:docMk/>
          <pc:sldMk cId="639399535" sldId="314"/>
        </pc:sldMkLst>
        <pc:spChg chg="add del mod">
          <ac:chgData name="" userId="8a21d5a437addf90" providerId="LiveId" clId="{2FD56160-26E2-4291-9E34-88753F51E720}" dt="2025-07-30T02:26:42.627" v="975" actId="404"/>
          <ac:spMkLst>
            <pc:docMk/>
            <pc:sldMk cId="639399535" sldId="314"/>
            <ac:spMk id="5" creationId="{1B07C49E-AFFC-EC46-8930-E4D428F5F943}"/>
          </ac:spMkLst>
        </pc:spChg>
        <pc:picChg chg="add mod">
          <ac:chgData name="" userId="8a21d5a437addf90" providerId="LiveId" clId="{2FD56160-26E2-4291-9E34-88753F51E720}" dt="2025-07-30T02:25:08.809" v="964" actId="1076"/>
          <ac:picMkLst>
            <pc:docMk/>
            <pc:sldMk cId="639399535" sldId="314"/>
            <ac:picMk id="2" creationId="{9C07E700-6EA9-43BB-97E9-33DD8062E049}"/>
          </ac:picMkLst>
        </pc:picChg>
        <pc:picChg chg="add del mod">
          <ac:chgData name="" userId="8a21d5a437addf90" providerId="LiveId" clId="{2FD56160-26E2-4291-9E34-88753F51E720}" dt="2025-07-30T02:26:28.062" v="967"/>
          <ac:picMkLst>
            <pc:docMk/>
            <pc:sldMk cId="639399535" sldId="314"/>
            <ac:picMk id="3" creationId="{94FA3A80-D108-420C-8CC1-802DB878E10A}"/>
          </ac:picMkLst>
        </pc:picChg>
      </pc:sldChg>
      <pc:sldChg chg="addSp modSp">
        <pc:chgData name="" userId="8a21d5a437addf90" providerId="LiveId" clId="{2FD56160-26E2-4291-9E34-88753F51E720}" dt="2025-07-30T02:29:51.724" v="1009" actId="123"/>
        <pc:sldMkLst>
          <pc:docMk/>
          <pc:sldMk cId="3566646398" sldId="315"/>
        </pc:sldMkLst>
        <pc:spChg chg="mod">
          <ac:chgData name="" userId="8a21d5a437addf90" providerId="LiveId" clId="{2FD56160-26E2-4291-9E34-88753F51E720}" dt="2025-07-30T02:29:51.724" v="1009" actId="123"/>
          <ac:spMkLst>
            <pc:docMk/>
            <pc:sldMk cId="3566646398" sldId="315"/>
            <ac:spMk id="5" creationId="{1B07C49E-AFFC-EC46-8930-E4D428F5F943}"/>
          </ac:spMkLst>
        </pc:spChg>
        <pc:picChg chg="add mod">
          <ac:chgData name="" userId="8a21d5a437addf90" providerId="LiveId" clId="{2FD56160-26E2-4291-9E34-88753F51E720}" dt="2025-07-30T02:28:46.819" v="998" actId="1076"/>
          <ac:picMkLst>
            <pc:docMk/>
            <pc:sldMk cId="3566646398" sldId="315"/>
            <ac:picMk id="2" creationId="{494BD7F2-2738-4194-990E-7C1DDBE9EC85}"/>
          </ac:picMkLst>
        </pc:picChg>
      </pc:sldChg>
      <pc:sldChg chg="addSp modSp">
        <pc:chgData name="" userId="8a21d5a437addf90" providerId="LiveId" clId="{2FD56160-26E2-4291-9E34-88753F51E720}" dt="2025-07-30T02:31:51.566" v="1026" actId="404"/>
        <pc:sldMkLst>
          <pc:docMk/>
          <pc:sldMk cId="1398439132" sldId="316"/>
        </pc:sldMkLst>
        <pc:spChg chg="mod">
          <ac:chgData name="" userId="8a21d5a437addf90" providerId="LiveId" clId="{2FD56160-26E2-4291-9E34-88753F51E720}" dt="2025-07-30T02:31:51.566" v="1026" actId="404"/>
          <ac:spMkLst>
            <pc:docMk/>
            <pc:sldMk cId="1398439132" sldId="316"/>
            <ac:spMk id="5" creationId="{1B07C49E-AFFC-EC46-8930-E4D428F5F943}"/>
          </ac:spMkLst>
        </pc:spChg>
        <pc:picChg chg="add mod">
          <ac:chgData name="" userId="8a21d5a437addf90" providerId="LiveId" clId="{2FD56160-26E2-4291-9E34-88753F51E720}" dt="2025-07-30T02:31:20.366" v="1014" actId="1076"/>
          <ac:picMkLst>
            <pc:docMk/>
            <pc:sldMk cId="1398439132" sldId="316"/>
            <ac:picMk id="2" creationId="{1917C3D1-9FD6-4A28-96CC-68429DD199C6}"/>
          </ac:picMkLst>
        </pc:picChg>
      </pc:sldChg>
      <pc:sldChg chg="addSp delSp modSp">
        <pc:chgData name="" userId="8a21d5a437addf90" providerId="LiveId" clId="{2FD56160-26E2-4291-9E34-88753F51E720}" dt="2025-07-30T02:33:58.515" v="1048" actId="14100"/>
        <pc:sldMkLst>
          <pc:docMk/>
          <pc:sldMk cId="3975168428" sldId="317"/>
        </pc:sldMkLst>
        <pc:spChg chg="add del mod">
          <ac:chgData name="" userId="8a21d5a437addf90" providerId="LiveId" clId="{2FD56160-26E2-4291-9E34-88753F51E720}" dt="2025-07-30T02:33:58.515" v="1048" actId="14100"/>
          <ac:spMkLst>
            <pc:docMk/>
            <pc:sldMk cId="3975168428" sldId="317"/>
            <ac:spMk id="5" creationId="{1B07C49E-AFFC-EC46-8930-E4D428F5F943}"/>
          </ac:spMkLst>
        </pc:spChg>
        <pc:spChg chg="add del">
          <ac:chgData name="" userId="8a21d5a437addf90" providerId="LiveId" clId="{2FD56160-26E2-4291-9E34-88753F51E720}" dt="2025-07-30T02:33:20.130" v="1035"/>
          <ac:spMkLst>
            <pc:docMk/>
            <pc:sldMk cId="3975168428" sldId="317"/>
            <ac:spMk id="6" creationId="{7FB9881D-74E5-4A96-A856-0F4328AAE602}"/>
          </ac:spMkLst>
        </pc:spChg>
        <pc:spChg chg="add del">
          <ac:chgData name="" userId="8a21d5a437addf90" providerId="LiveId" clId="{2FD56160-26E2-4291-9E34-88753F51E720}" dt="2025-07-30T02:33:23.826" v="1037"/>
          <ac:spMkLst>
            <pc:docMk/>
            <pc:sldMk cId="3975168428" sldId="317"/>
            <ac:spMk id="7" creationId="{0A5EFCBE-58DF-44D0-A3FD-787FBC425223}"/>
          </ac:spMkLst>
        </pc:spChg>
        <pc:picChg chg="add mod">
          <ac:chgData name="" userId="8a21d5a437addf90" providerId="LiveId" clId="{2FD56160-26E2-4291-9E34-88753F51E720}" dt="2025-07-30T02:32:37.608" v="1032" actId="1076"/>
          <ac:picMkLst>
            <pc:docMk/>
            <pc:sldMk cId="3975168428" sldId="317"/>
            <ac:picMk id="2" creationId="{838AA778-B733-46DC-918A-BB431069EC2D}"/>
          </ac:picMkLst>
        </pc:picChg>
      </pc:sldChg>
      <pc:sldChg chg="addSp delSp modSp">
        <pc:chgData name="" userId="8a21d5a437addf90" providerId="LiveId" clId="{2FD56160-26E2-4291-9E34-88753F51E720}" dt="2025-07-30T23:53:46.397" v="1115"/>
        <pc:sldMkLst>
          <pc:docMk/>
          <pc:sldMk cId="239597884" sldId="318"/>
        </pc:sldMkLst>
        <pc:spChg chg="mod">
          <ac:chgData name="" userId="8a21d5a437addf90" providerId="LiveId" clId="{2FD56160-26E2-4291-9E34-88753F51E720}" dt="2025-07-30T23:49:48.574" v="1110" actId="14100"/>
          <ac:spMkLst>
            <pc:docMk/>
            <pc:sldMk cId="239597884" sldId="318"/>
            <ac:spMk id="5" creationId="{85D9F803-CDBC-C74C-AF1B-2B5937D1C241}"/>
          </ac:spMkLst>
        </pc:spChg>
        <pc:spChg chg="mod">
          <ac:chgData name="" userId="8a21d5a437addf90" providerId="LiveId" clId="{2FD56160-26E2-4291-9E34-88753F51E720}" dt="2025-07-30T23:49:01.751" v="1103" actId="27636"/>
          <ac:spMkLst>
            <pc:docMk/>
            <pc:sldMk cId="239597884" sldId="318"/>
            <ac:spMk id="8" creationId="{2E0ECA32-E146-40DA-85CD-9677244BC3EC}"/>
          </ac:spMkLst>
        </pc:spChg>
        <pc:picChg chg="add del mod">
          <ac:chgData name="" userId="8a21d5a437addf90" providerId="LiveId" clId="{2FD56160-26E2-4291-9E34-88753F51E720}" dt="2025-07-30T23:46:26.263" v="1095"/>
          <ac:picMkLst>
            <pc:docMk/>
            <pc:sldMk cId="239597884" sldId="318"/>
            <ac:picMk id="2" creationId="{9140CB2B-D977-4BD9-9591-64F11C5F89E8}"/>
          </ac:picMkLst>
        </pc:picChg>
        <pc:picChg chg="add del mod">
          <ac:chgData name="" userId="8a21d5a437addf90" providerId="LiveId" clId="{2FD56160-26E2-4291-9E34-88753F51E720}" dt="2025-07-30T23:53:46.397" v="1115"/>
          <ac:picMkLst>
            <pc:docMk/>
            <pc:sldMk cId="239597884" sldId="318"/>
            <ac:picMk id="4" creationId="{5C87F8B0-B9B5-4E10-ADA0-2F501AF1CA60}"/>
          </ac:picMkLst>
        </pc:picChg>
        <pc:picChg chg="add">
          <ac:chgData name="" userId="8a21d5a437addf90" providerId="LiveId" clId="{2FD56160-26E2-4291-9E34-88753F51E720}" dt="2025-07-30T23:46:35.199" v="1100"/>
          <ac:picMkLst>
            <pc:docMk/>
            <pc:sldMk cId="239597884" sldId="318"/>
            <ac:picMk id="6" creationId="{D01220C6-B12E-4AC1-8F0B-4A6FAD81A317}"/>
          </ac:picMkLst>
        </pc:picChg>
      </pc:sldChg>
      <pc:sldChg chg="addSp modSp">
        <pc:chgData name="" userId="8a21d5a437addf90" providerId="LiveId" clId="{2FD56160-26E2-4291-9E34-88753F51E720}" dt="2025-07-30T23:59:25.172" v="1130" actId="14100"/>
        <pc:sldMkLst>
          <pc:docMk/>
          <pc:sldMk cId="232499080" sldId="319"/>
        </pc:sldMkLst>
        <pc:spChg chg="mod">
          <ac:chgData name="" userId="8a21d5a437addf90" providerId="LiveId" clId="{2FD56160-26E2-4291-9E34-88753F51E720}" dt="2025-07-30T23:59:25.172" v="1130" actId="14100"/>
          <ac:spMkLst>
            <pc:docMk/>
            <pc:sldMk cId="232499080" sldId="319"/>
            <ac:spMk id="5" creationId="{85D9F803-CDBC-C74C-AF1B-2B5937D1C241}"/>
          </ac:spMkLst>
        </pc:spChg>
        <pc:spChg chg="mod">
          <ac:chgData name="" userId="8a21d5a437addf90" providerId="LiveId" clId="{2FD56160-26E2-4291-9E34-88753F51E720}" dt="2025-07-30T23:58:38.641" v="1122"/>
          <ac:spMkLst>
            <pc:docMk/>
            <pc:sldMk cId="232499080" sldId="319"/>
            <ac:spMk id="8" creationId="{34C97452-C78A-4701-B8AB-ABFE63D5BEDE}"/>
          </ac:spMkLst>
        </pc:spChg>
        <pc:picChg chg="add">
          <ac:chgData name="" userId="8a21d5a437addf90" providerId="LiveId" clId="{2FD56160-26E2-4291-9E34-88753F51E720}" dt="2025-07-30T23:53:50.758" v="1118"/>
          <ac:picMkLst>
            <pc:docMk/>
            <pc:sldMk cId="232499080" sldId="319"/>
            <ac:picMk id="6" creationId="{C32F3846-5D35-4C42-ABDC-7BD1EAA5A8AB}"/>
          </ac:picMkLst>
        </pc:picChg>
      </pc:sldChg>
      <pc:sldChg chg="addSp delSp modSp">
        <pc:chgData name="" userId="8a21d5a437addf90" providerId="LiveId" clId="{2FD56160-26E2-4291-9E34-88753F51E720}" dt="2025-07-31T11:17:24.937" v="1262" actId="1076"/>
        <pc:sldMkLst>
          <pc:docMk/>
          <pc:sldMk cId="3645034231" sldId="320"/>
        </pc:sldMkLst>
        <pc:spChg chg="add del">
          <ac:chgData name="" userId="8a21d5a437addf90" providerId="LiveId" clId="{2FD56160-26E2-4291-9E34-88753F51E720}" dt="2025-07-31T11:17:02.770" v="1248"/>
          <ac:spMkLst>
            <pc:docMk/>
            <pc:sldMk cId="3645034231" sldId="320"/>
            <ac:spMk id="3" creationId="{3F5C35E8-B608-4395-AE42-5458EEBFE8E6}"/>
          </ac:spMkLst>
        </pc:spChg>
        <pc:spChg chg="mod">
          <ac:chgData name="" userId="8a21d5a437addf90" providerId="LiveId" clId="{2FD56160-26E2-4291-9E34-88753F51E720}" dt="2025-07-31T11:17:24.937" v="1262" actId="1076"/>
          <ac:spMkLst>
            <pc:docMk/>
            <pc:sldMk cId="3645034231" sldId="320"/>
            <ac:spMk id="5" creationId="{1B07C49E-AFFC-EC46-8930-E4D428F5F943}"/>
          </ac:spMkLst>
        </pc:spChg>
        <pc:picChg chg="add mod">
          <ac:chgData name="" userId="8a21d5a437addf90" providerId="LiveId" clId="{2FD56160-26E2-4291-9E34-88753F51E720}" dt="2025-07-31T11:16:37.468" v="1246" actId="1076"/>
          <ac:picMkLst>
            <pc:docMk/>
            <pc:sldMk cId="3645034231" sldId="320"/>
            <ac:picMk id="2" creationId="{F155D660-3A5D-4833-A259-2A43C3063719}"/>
          </ac:picMkLst>
        </pc:picChg>
      </pc:sldChg>
      <pc:sldChg chg="addSp delSp modSp">
        <pc:chgData name="" userId="8a21d5a437addf90" providerId="LiveId" clId="{2FD56160-26E2-4291-9E34-88753F51E720}" dt="2025-07-31T00:12:14.930" v="1204"/>
        <pc:sldMkLst>
          <pc:docMk/>
          <pc:sldMk cId="700132931" sldId="322"/>
        </pc:sldMkLst>
        <pc:spChg chg="add del">
          <ac:chgData name="" userId="8a21d5a437addf90" providerId="LiveId" clId="{2FD56160-26E2-4291-9E34-88753F51E720}" dt="2025-07-31T00:07:55.908" v="1162"/>
          <ac:spMkLst>
            <pc:docMk/>
            <pc:sldMk cId="700132931" sldId="322"/>
            <ac:spMk id="4" creationId="{DA1679DC-B9A8-4809-AF21-D4F4521132D1}"/>
          </ac:spMkLst>
        </pc:spChg>
        <pc:spChg chg="mod">
          <ac:chgData name="" userId="8a21d5a437addf90" providerId="LiveId" clId="{2FD56160-26E2-4291-9E34-88753F51E720}" dt="2025-07-31T00:08:31.698" v="1174" actId="27636"/>
          <ac:spMkLst>
            <pc:docMk/>
            <pc:sldMk cId="700132931" sldId="322"/>
            <ac:spMk id="5" creationId="{85D9F803-CDBC-C74C-AF1B-2B5937D1C241}"/>
          </ac:spMkLst>
        </pc:spChg>
        <pc:spChg chg="mod">
          <ac:chgData name="" userId="8a21d5a437addf90" providerId="LiveId" clId="{2FD56160-26E2-4291-9E34-88753F51E720}" dt="2025-07-31T00:09:06.463" v="1194" actId="20577"/>
          <ac:spMkLst>
            <pc:docMk/>
            <pc:sldMk cId="700132931" sldId="322"/>
            <ac:spMk id="8" creationId="{9456A072-47A6-4424-9ABE-F398119040DD}"/>
          </ac:spMkLst>
        </pc:spChg>
        <pc:picChg chg="add mod">
          <ac:chgData name="" userId="8a21d5a437addf90" providerId="LiveId" clId="{2FD56160-26E2-4291-9E34-88753F51E720}" dt="2025-07-31T00:09:41.026" v="1196" actId="1076"/>
          <ac:picMkLst>
            <pc:docMk/>
            <pc:sldMk cId="700132931" sldId="322"/>
            <ac:picMk id="2" creationId="{A2209166-EC5F-4CF1-BB0C-6CEF9D59B506}"/>
          </ac:picMkLst>
        </pc:picChg>
        <pc:picChg chg="add del mod">
          <ac:chgData name="" userId="8a21d5a437addf90" providerId="LiveId" clId="{2FD56160-26E2-4291-9E34-88753F51E720}" dt="2025-07-31T00:12:14.930" v="1204"/>
          <ac:picMkLst>
            <pc:docMk/>
            <pc:sldMk cId="700132931" sldId="322"/>
            <ac:picMk id="6" creationId="{8446267B-4A4A-4CED-8662-5B98F202F932}"/>
          </ac:picMkLst>
        </pc:picChg>
      </pc:sldChg>
      <pc:sldChg chg="addSp modSp">
        <pc:chgData name="" userId="8a21d5a437addf90" providerId="LiveId" clId="{2FD56160-26E2-4291-9E34-88753F51E720}" dt="2025-07-31T00:15:26.900" v="1223" actId="1076"/>
        <pc:sldMkLst>
          <pc:docMk/>
          <pc:sldMk cId="1866160706" sldId="323"/>
        </pc:sldMkLst>
        <pc:spChg chg="mod">
          <ac:chgData name="" userId="8a21d5a437addf90" providerId="LiveId" clId="{2FD56160-26E2-4291-9E34-88753F51E720}" dt="2025-07-31T00:15:26.900" v="1223" actId="1076"/>
          <ac:spMkLst>
            <pc:docMk/>
            <pc:sldMk cId="1866160706" sldId="323"/>
            <ac:spMk id="5" creationId="{85D9F803-CDBC-C74C-AF1B-2B5937D1C241}"/>
          </ac:spMkLst>
        </pc:spChg>
        <pc:spChg chg="mod">
          <ac:chgData name="" userId="8a21d5a437addf90" providerId="LiveId" clId="{2FD56160-26E2-4291-9E34-88753F51E720}" dt="2025-07-31T00:14:59.020" v="1209" actId="27636"/>
          <ac:spMkLst>
            <pc:docMk/>
            <pc:sldMk cId="1866160706" sldId="323"/>
            <ac:spMk id="8" creationId="{4EF94599-779E-457E-B57B-6063EBF7A840}"/>
          </ac:spMkLst>
        </pc:spChg>
        <pc:picChg chg="add">
          <ac:chgData name="" userId="8a21d5a437addf90" providerId="LiveId" clId="{2FD56160-26E2-4291-9E34-88753F51E720}" dt="2025-07-31T00:12:16.575" v="1205"/>
          <ac:picMkLst>
            <pc:docMk/>
            <pc:sldMk cId="1866160706" sldId="323"/>
            <ac:picMk id="6" creationId="{87241EA2-15E6-4D89-960A-9603E2997FC0}"/>
          </ac:picMkLst>
        </pc:picChg>
      </pc:sldChg>
      <pc:sldChg chg="del">
        <pc:chgData name="" userId="8a21d5a437addf90" providerId="LiveId" clId="{2FD56160-26E2-4291-9E34-88753F51E720}" dt="2025-07-31T00:17:21.562" v="1224" actId="2696"/>
        <pc:sldMkLst>
          <pc:docMk/>
          <pc:sldMk cId="252359608" sldId="324"/>
        </pc:sldMkLst>
      </pc:sldChg>
      <pc:sldChg chg="modSp">
        <pc:chgData name="" userId="8a21d5a437addf90" providerId="LiveId" clId="{2FD56160-26E2-4291-9E34-88753F51E720}" dt="2025-07-31T11:29:48.366" v="1324" actId="20577"/>
        <pc:sldMkLst>
          <pc:docMk/>
          <pc:sldMk cId="1277611629" sldId="327"/>
        </pc:sldMkLst>
        <pc:spChg chg="mod">
          <ac:chgData name="" userId="8a21d5a437addf90" providerId="LiveId" clId="{2FD56160-26E2-4291-9E34-88753F51E720}" dt="2025-07-31T11:29:48.366" v="1324" actId="20577"/>
          <ac:spMkLst>
            <pc:docMk/>
            <pc:sldMk cId="1277611629" sldId="327"/>
            <ac:spMk id="6" creationId="{2C36AF9D-A911-994B-90EA-013D4CDA5604}"/>
          </ac:spMkLst>
        </pc:spChg>
      </pc:sldChg>
      <pc:sldChg chg="addSp modSp">
        <pc:chgData name="" userId="8a21d5a437addf90" providerId="LiveId" clId="{2FD56160-26E2-4291-9E34-88753F51E720}" dt="2025-07-25T00:08:03.029" v="33" actId="207"/>
        <pc:sldMkLst>
          <pc:docMk/>
          <pc:sldMk cId="661040741" sldId="329"/>
        </pc:sldMkLst>
        <pc:spChg chg="add mod">
          <ac:chgData name="" userId="8a21d5a437addf90" providerId="LiveId" clId="{2FD56160-26E2-4291-9E34-88753F51E720}" dt="2025-07-25T00:08:03.029" v="33" actId="207"/>
          <ac:spMkLst>
            <pc:docMk/>
            <pc:sldMk cId="661040741" sldId="329"/>
            <ac:spMk id="2" creationId="{ED747D0C-7C86-4CA9-BD4C-5E213EF04828}"/>
          </ac:spMkLst>
        </pc:spChg>
      </pc:sldChg>
      <pc:sldChg chg="addSp delSp modSp">
        <pc:chgData name="" userId="8a21d5a437addf90" providerId="LiveId" clId="{2FD56160-26E2-4291-9E34-88753F51E720}" dt="2025-07-31T11:38:30.316" v="1394" actId="1076"/>
        <pc:sldMkLst>
          <pc:docMk/>
          <pc:sldMk cId="724038033" sldId="330"/>
        </pc:sldMkLst>
        <pc:spChg chg="add del">
          <ac:chgData name="" userId="8a21d5a437addf90" providerId="LiveId" clId="{2FD56160-26E2-4291-9E34-88753F51E720}" dt="2025-07-31T11:36:13.310" v="1370"/>
          <ac:spMkLst>
            <pc:docMk/>
            <pc:sldMk cId="724038033" sldId="330"/>
            <ac:spMk id="3" creationId="{58DCE118-0A7B-49C9-A043-6DF30D3C916D}"/>
          </ac:spMkLst>
        </pc:spChg>
        <pc:spChg chg="add del">
          <ac:chgData name="" userId="8a21d5a437addf90" providerId="LiveId" clId="{2FD56160-26E2-4291-9E34-88753F51E720}" dt="2025-07-31T11:36:16.720" v="1372"/>
          <ac:spMkLst>
            <pc:docMk/>
            <pc:sldMk cId="724038033" sldId="330"/>
            <ac:spMk id="5" creationId="{62F21552-1FBD-4096-9D55-904A2701D3F6}"/>
          </ac:spMkLst>
        </pc:spChg>
        <pc:spChg chg="add del">
          <ac:chgData name="" userId="8a21d5a437addf90" providerId="LiveId" clId="{2FD56160-26E2-4291-9E34-88753F51E720}" dt="2025-07-31T11:36:48.679" v="1379"/>
          <ac:spMkLst>
            <pc:docMk/>
            <pc:sldMk cId="724038033" sldId="330"/>
            <ac:spMk id="7" creationId="{FB4105B9-44C4-488E-B8E6-24FB4A6BECDF}"/>
          </ac:spMkLst>
        </pc:spChg>
        <pc:spChg chg="add del">
          <ac:chgData name="" userId="8a21d5a437addf90" providerId="LiveId" clId="{2FD56160-26E2-4291-9E34-88753F51E720}" dt="2025-07-31T11:37:34.757" v="1387"/>
          <ac:spMkLst>
            <pc:docMk/>
            <pc:sldMk cId="724038033" sldId="330"/>
            <ac:spMk id="9" creationId="{69381F60-E333-4870-9A52-AE29B75090C1}"/>
          </ac:spMkLst>
        </pc:spChg>
        <pc:spChg chg="mod">
          <ac:chgData name="" userId="8a21d5a437addf90" providerId="LiveId" clId="{2FD56160-26E2-4291-9E34-88753F51E720}" dt="2025-07-31T11:34:58.807" v="1364" actId="1076"/>
          <ac:spMkLst>
            <pc:docMk/>
            <pc:sldMk cId="724038033" sldId="330"/>
            <ac:spMk id="10" creationId="{79EF1473-3ADD-43F1-A495-57AAB7FD902F}"/>
          </ac:spMkLst>
        </pc:spChg>
        <pc:picChg chg="add mod">
          <ac:chgData name="" userId="8a21d5a437addf90" providerId="LiveId" clId="{2FD56160-26E2-4291-9E34-88753F51E720}" dt="2025-07-31T11:35:57.185" v="1368" actId="1076"/>
          <ac:picMkLst>
            <pc:docMk/>
            <pc:sldMk cId="724038033" sldId="330"/>
            <ac:picMk id="2" creationId="{76605B4C-DB83-4F5E-BED0-4AB1DD77E903}"/>
          </ac:picMkLst>
        </pc:picChg>
        <pc:picChg chg="add mod">
          <ac:chgData name="" userId="8a21d5a437addf90" providerId="LiveId" clId="{2FD56160-26E2-4291-9E34-88753F51E720}" dt="2025-07-31T11:36:31.989" v="1377" actId="1076"/>
          <ac:picMkLst>
            <pc:docMk/>
            <pc:sldMk cId="724038033" sldId="330"/>
            <ac:picMk id="6" creationId="{D25A5D17-68B4-4B8C-A3F7-BA6EA6AB4803}"/>
          </ac:picMkLst>
        </pc:picChg>
        <pc:picChg chg="add mod">
          <ac:chgData name="" userId="8a21d5a437addf90" providerId="LiveId" clId="{2FD56160-26E2-4291-9E34-88753F51E720}" dt="2025-07-31T11:37:04.966" v="1385" actId="1076"/>
          <ac:picMkLst>
            <pc:docMk/>
            <pc:sldMk cId="724038033" sldId="330"/>
            <ac:picMk id="8" creationId="{71C13F2A-F421-46A6-A29F-0A2DB8DB4FAA}"/>
          </ac:picMkLst>
        </pc:picChg>
        <pc:picChg chg="add mod">
          <ac:chgData name="" userId="8a21d5a437addf90" providerId="LiveId" clId="{2FD56160-26E2-4291-9E34-88753F51E720}" dt="2025-07-31T11:37:47.726" v="1391" actId="14100"/>
          <ac:picMkLst>
            <pc:docMk/>
            <pc:sldMk cId="724038033" sldId="330"/>
            <ac:picMk id="11" creationId="{DB137A75-1FF2-42CD-BE28-1BF36554CE86}"/>
          </ac:picMkLst>
        </pc:picChg>
        <pc:picChg chg="add mod">
          <ac:chgData name="" userId="8a21d5a437addf90" providerId="LiveId" clId="{2FD56160-26E2-4291-9E34-88753F51E720}" dt="2025-07-31T11:38:30.316" v="1394" actId="1076"/>
          <ac:picMkLst>
            <pc:docMk/>
            <pc:sldMk cId="724038033" sldId="330"/>
            <ac:picMk id="12" creationId="{1BC76EED-21FF-44FD-BB3A-092FBB64A59B}"/>
          </ac:picMkLst>
        </pc:picChg>
      </pc:sldChg>
      <pc:sldChg chg="addSp delSp modSp">
        <pc:chgData name="" userId="8a21d5a437addf90" providerId="LiveId" clId="{2FD56160-26E2-4291-9E34-88753F51E720}" dt="2025-07-31T11:34:17.678" v="1343" actId="123"/>
        <pc:sldMkLst>
          <pc:docMk/>
          <pc:sldMk cId="1980221439" sldId="331"/>
        </pc:sldMkLst>
        <pc:spChg chg="add del mod">
          <ac:chgData name="" userId="8a21d5a437addf90" providerId="LiveId" clId="{2FD56160-26E2-4291-9E34-88753F51E720}" dt="2025-07-31T11:33:25.635" v="1338" actId="478"/>
          <ac:spMkLst>
            <pc:docMk/>
            <pc:sldMk cId="1980221439" sldId="331"/>
            <ac:spMk id="5" creationId="{DB56F145-1363-4B7B-A743-78561A20C749}"/>
          </ac:spMkLst>
        </pc:spChg>
        <pc:spChg chg="mod">
          <ac:chgData name="" userId="8a21d5a437addf90" providerId="LiveId" clId="{2FD56160-26E2-4291-9E34-88753F51E720}" dt="2025-07-31T11:34:17.678" v="1343" actId="123"/>
          <ac:spMkLst>
            <pc:docMk/>
            <pc:sldMk cId="1980221439" sldId="331"/>
            <ac:spMk id="10" creationId="{79EF1473-3ADD-43F1-A495-57AAB7FD902F}"/>
          </ac:spMkLst>
        </pc:spChg>
      </pc:sldChg>
      <pc:sldChg chg="addSp delSp modSp">
        <pc:chgData name="" userId="8a21d5a437addf90" providerId="LiveId" clId="{2FD56160-26E2-4291-9E34-88753F51E720}" dt="2025-07-25T00:15:04.354" v="72" actId="1076"/>
        <pc:sldMkLst>
          <pc:docMk/>
          <pc:sldMk cId="2560061391" sldId="332"/>
        </pc:sldMkLst>
        <pc:spChg chg="add del">
          <ac:chgData name="" userId="8a21d5a437addf90" providerId="LiveId" clId="{2FD56160-26E2-4291-9E34-88753F51E720}" dt="2025-07-25T00:14:49.185" v="67"/>
          <ac:spMkLst>
            <pc:docMk/>
            <pc:sldMk cId="2560061391" sldId="332"/>
            <ac:spMk id="2" creationId="{7EF91B89-F0BF-4058-9BBF-B7994BFDFEAE}"/>
          </ac:spMkLst>
        </pc:spChg>
        <pc:spChg chg="mod">
          <ac:chgData name="" userId="8a21d5a437addf90" providerId="LiveId" clId="{2FD56160-26E2-4291-9E34-88753F51E720}" dt="2025-07-25T00:15:04.354" v="72" actId="1076"/>
          <ac:spMkLst>
            <pc:docMk/>
            <pc:sldMk cId="2560061391" sldId="332"/>
            <ac:spMk id="5" creationId="{8E999A1B-8752-489F-A63B-EA2F60186B52}"/>
          </ac:spMkLst>
        </pc:spChg>
        <pc:picChg chg="add mod">
          <ac:chgData name="" userId="8a21d5a437addf90" providerId="LiveId" clId="{2FD56160-26E2-4291-9E34-88753F51E720}" dt="2025-07-25T00:15:04.354" v="72" actId="1076"/>
          <ac:picMkLst>
            <pc:docMk/>
            <pc:sldMk cId="2560061391" sldId="332"/>
            <ac:picMk id="3" creationId="{0E567C09-8477-48B8-9D73-CAFBD2AA4402}"/>
          </ac:picMkLst>
        </pc:picChg>
      </pc:sldChg>
      <pc:sldChg chg="addSp delSp modSp add setBg">
        <pc:chgData name="" userId="8a21d5a437addf90" providerId="LiveId" clId="{2FD56160-26E2-4291-9E34-88753F51E720}" dt="2025-07-29T07:55:19.082" v="702" actId="14100"/>
        <pc:sldMkLst>
          <pc:docMk/>
          <pc:sldMk cId="1534662588" sldId="333"/>
        </pc:sldMkLst>
        <pc:spChg chg="add del">
          <ac:chgData name="" userId="8a21d5a437addf90" providerId="LiveId" clId="{2FD56160-26E2-4291-9E34-88753F51E720}" dt="2025-07-28T22:46:58.393" v="657"/>
          <ac:spMkLst>
            <pc:docMk/>
            <pc:sldMk cId="1534662588" sldId="333"/>
            <ac:spMk id="2" creationId="{A713E111-2A67-4DFD-BA4C-7C5FE6428A78}"/>
          </ac:spMkLst>
        </pc:spChg>
        <pc:spChg chg="mod">
          <ac:chgData name="" userId="8a21d5a437addf90" providerId="LiveId" clId="{2FD56160-26E2-4291-9E34-88753F51E720}" dt="2025-07-29T07:55:19.082" v="702" actId="14100"/>
          <ac:spMkLst>
            <pc:docMk/>
            <pc:sldMk cId="1534662588" sldId="333"/>
            <ac:spMk id="8" creationId="{C7B9C153-C85C-3240-8E7E-523FBC004564}"/>
          </ac:spMkLst>
        </pc:spChg>
        <pc:picChg chg="add del mod">
          <ac:chgData name="" userId="8a21d5a437addf90" providerId="LiveId" clId="{2FD56160-26E2-4291-9E34-88753F51E720}" dt="2025-07-29T07:54:05.672" v="699" actId="478"/>
          <ac:picMkLst>
            <pc:docMk/>
            <pc:sldMk cId="1534662588" sldId="333"/>
            <ac:picMk id="3" creationId="{DCCBF474-1B23-4763-A578-5D24A80B18F6}"/>
          </ac:picMkLst>
        </pc:picChg>
        <pc:picChg chg="add">
          <ac:chgData name="" userId="8a21d5a437addf90" providerId="LiveId" clId="{2FD56160-26E2-4291-9E34-88753F51E720}" dt="2025-07-29T07:54:08.577" v="700"/>
          <ac:picMkLst>
            <pc:docMk/>
            <pc:sldMk cId="1534662588" sldId="333"/>
            <ac:picMk id="9" creationId="{73C7F451-79A9-40A7-91E9-74D082961BC8}"/>
          </ac:picMkLst>
        </pc:picChg>
      </pc:sldChg>
      <pc:sldChg chg="modSp add ord">
        <pc:chgData name="" userId="8a21d5a437addf90" providerId="LiveId" clId="{2FD56160-26E2-4291-9E34-88753F51E720}" dt="2025-07-28T22:53:36.220" v="692"/>
        <pc:sldMkLst>
          <pc:docMk/>
          <pc:sldMk cId="1340323431" sldId="334"/>
        </pc:sldMkLst>
        <pc:spChg chg="mod">
          <ac:chgData name="" userId="8a21d5a437addf90" providerId="LiveId" clId="{2FD56160-26E2-4291-9E34-88753F51E720}" dt="2025-07-28T22:53:26.270" v="688" actId="14100"/>
          <ac:spMkLst>
            <pc:docMk/>
            <pc:sldMk cId="1340323431" sldId="334"/>
            <ac:spMk id="8" creationId="{C7B9C153-C85C-3240-8E7E-523FBC004564}"/>
          </ac:spMkLst>
        </pc:spChg>
        <pc:picChg chg="mod">
          <ac:chgData name="" userId="8a21d5a437addf90" providerId="LiveId" clId="{2FD56160-26E2-4291-9E34-88753F51E720}" dt="2025-07-28T22:53:32.462" v="691" actId="1076"/>
          <ac:picMkLst>
            <pc:docMk/>
            <pc:sldMk cId="1340323431" sldId="334"/>
            <ac:picMk id="3" creationId="{DCCBF474-1B23-4763-A578-5D24A80B18F6}"/>
          </ac:picMkLst>
        </pc:picChg>
      </pc:sldChg>
    </pc:docChg>
  </pc:docChgLst>
  <pc:docChgLst>
    <pc:chgData name="Duguma Yeshitla" userId="8a21d5a437addf90" providerId="LiveId" clId="{2D0D9E8B-9127-4FEF-984F-CBECB24AF71A}"/>
    <pc:docChg chg="custSel modSld">
      <pc:chgData name="Duguma Yeshitla" userId="8a21d5a437addf90" providerId="LiveId" clId="{2D0D9E8B-9127-4FEF-984F-CBECB24AF71A}" dt="2025-07-26T02:24:31.800" v="111" actId="207"/>
      <pc:docMkLst>
        <pc:docMk/>
      </pc:docMkLst>
      <pc:sldChg chg="modSp mod">
        <pc:chgData name="Duguma Yeshitla" userId="8a21d5a437addf90" providerId="LiveId" clId="{2D0D9E8B-9127-4FEF-984F-CBECB24AF71A}" dt="2025-07-26T02:24:31.800" v="111" actId="207"/>
        <pc:sldMkLst>
          <pc:docMk/>
          <pc:sldMk cId="1553432724" sldId="262"/>
        </pc:sldMkLst>
        <pc:spChg chg="mod">
          <ac:chgData name="Duguma Yeshitla" userId="8a21d5a437addf90" providerId="LiveId" clId="{2D0D9E8B-9127-4FEF-984F-CBECB24AF71A}" dt="2025-07-26T02:24:31.800" v="111" actId="207"/>
          <ac:spMkLst>
            <pc:docMk/>
            <pc:sldMk cId="1553432724" sldId="262"/>
            <ac:spMk id="7" creationId="{0BFEC426-B615-E549-83E5-140FD588BC6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7/31/2025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2293553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76511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1604600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7/31/2025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anderior/IBM-DS-Capstone-proj/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anderior/IBM-DS-Capstone-proj/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anderior/IBM-DS-Capstone-proj/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anderior/IBM-DS-Capstone-proj/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anderior/IBM-DS-Capstone-proj/blob/main/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anderior/IBM-DS-Capstone-proj/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panderior/IBM-DS-Capstone-proj/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panderior/IBM-DS-Capstone-proj/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Duguma Yeshitla</a:t>
            </a:r>
          </a:p>
          <a:p>
            <a:r>
              <a:rPr lang="en-US" dirty="0">
                <a:solidFill>
                  <a:schemeClr val="bg2"/>
                </a:solidFill>
                <a:latin typeface="Abadi" panose="020B0604020104020204" pitchFamily="34" charset="0"/>
                <a:ea typeface="SF Pro" pitchFamily="2" charset="0"/>
                <a:cs typeface="SF Pro" pitchFamily="2" charset="0"/>
              </a:rPr>
              <a:t>2025.07.31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9318472" y="5911164"/>
            <a:ext cx="2743200" cy="401638"/>
          </a:xfrm>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484989" cy="4351338"/>
          </a:xfrm>
          <a:prstGeom prst="rect">
            <a:avLst/>
          </a:prstGeom>
        </p:spPr>
        <p:txBody>
          <a:bodyPr/>
          <a:lstStyle/>
          <a:p>
            <a:pPr marL="0" indent="0" algn="just">
              <a:buNone/>
            </a:pPr>
            <a:r>
              <a:rPr lang="en-US" sz="2000" dirty="0"/>
              <a:t>After collecting raw launch data, we performed comprehensive data wrangling to prepare it for analysis and modeling. </a:t>
            </a:r>
          </a:p>
          <a:p>
            <a:pPr marL="0" indent="0" algn="just">
              <a:buNone/>
            </a:pPr>
            <a:endParaRPr lang="en-US" sz="2000" dirty="0"/>
          </a:p>
          <a:p>
            <a:pPr marL="0" indent="0" algn="just">
              <a:buNone/>
            </a:pPr>
            <a:r>
              <a:rPr lang="en-US" sz="2000" dirty="0"/>
              <a:t>This involved removing null entries, normalizing nested JSON structures, and converting categorical values (e.g., landing outcomes) into binary labels. </a:t>
            </a:r>
          </a:p>
          <a:p>
            <a:pPr marL="0" indent="0" algn="just">
              <a:buNone/>
            </a:pPr>
            <a:endParaRPr lang="en-US" sz="2000" dirty="0"/>
          </a:p>
          <a:p>
            <a:pPr marL="0" indent="0" algn="just">
              <a:buNone/>
            </a:pPr>
            <a:r>
              <a:rPr lang="en-US" sz="2000" dirty="0"/>
              <a:t>We used Pandas for merging datasets by keys like </a:t>
            </a:r>
            <a:r>
              <a:rPr lang="en-US" sz="2000" dirty="0" err="1"/>
              <a:t>launch_id</a:t>
            </a:r>
            <a:r>
              <a:rPr lang="en-US" sz="2000" dirty="0"/>
              <a:t>, </a:t>
            </a:r>
            <a:r>
              <a:rPr lang="en-US" sz="2000" dirty="0" err="1"/>
              <a:t>rocket_id</a:t>
            </a:r>
            <a:r>
              <a:rPr lang="en-US" sz="2000" dirty="0"/>
              <a:t>, and </a:t>
            </a:r>
            <a:r>
              <a:rPr lang="en-US" sz="2000" dirty="0" err="1"/>
              <a:t>payload_id</a:t>
            </a:r>
            <a:r>
              <a:rPr lang="en-US" sz="2000" dirty="0"/>
              <a:t>. Irrelevant features were dropped, and numerical values like payload mass were scaled for model compatibility. </a:t>
            </a:r>
          </a:p>
          <a:p>
            <a:pPr marL="0" indent="0" algn="just">
              <a:buNone/>
            </a:pPr>
            <a:endParaRPr lang="en-US" sz="2000" dirty="0"/>
          </a:p>
          <a:p>
            <a:pPr marL="0" indent="0" algn="just">
              <a:buNone/>
            </a:pPr>
            <a:r>
              <a:rPr lang="en-US" sz="2000" dirty="0"/>
              <a:t>The final dataset was clean, structured, and ML-ready.</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Rectangle: Rounded Corners 5">
            <a:extLst>
              <a:ext uri="{FF2B5EF4-FFF2-40B4-BE49-F238E27FC236}">
                <a16:creationId xmlns:a16="http://schemas.microsoft.com/office/drawing/2014/main" id="{4B5ACA56-0746-4623-8664-199BE982567E}"/>
              </a:ext>
            </a:extLst>
          </p:cNvPr>
          <p:cNvSpPr/>
          <p:nvPr/>
        </p:nvSpPr>
        <p:spPr>
          <a:xfrm>
            <a:off x="8562375" y="4599689"/>
            <a:ext cx="2895600"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Convert Categories to Binary/One-hot</a:t>
            </a:r>
          </a:p>
        </p:txBody>
      </p:sp>
      <p:sp>
        <p:nvSpPr>
          <p:cNvPr id="7" name="Rectangle: Rounded Corners 6">
            <a:extLst>
              <a:ext uri="{FF2B5EF4-FFF2-40B4-BE49-F238E27FC236}">
                <a16:creationId xmlns:a16="http://schemas.microsoft.com/office/drawing/2014/main" id="{432BADB7-7200-4050-BF47-CF844D3856E3}"/>
              </a:ext>
            </a:extLst>
          </p:cNvPr>
          <p:cNvSpPr/>
          <p:nvPr/>
        </p:nvSpPr>
        <p:spPr>
          <a:xfrm>
            <a:off x="8562379" y="1378926"/>
            <a:ext cx="2895598"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Raw Data (API / Scraped) </a:t>
            </a:r>
          </a:p>
        </p:txBody>
      </p:sp>
      <p:sp>
        <p:nvSpPr>
          <p:cNvPr id="9" name="Rectangle: Rounded Corners 8">
            <a:extLst>
              <a:ext uri="{FF2B5EF4-FFF2-40B4-BE49-F238E27FC236}">
                <a16:creationId xmlns:a16="http://schemas.microsoft.com/office/drawing/2014/main" id="{73207EB3-8BF0-4BB9-B9D4-A4054F129773}"/>
              </a:ext>
            </a:extLst>
          </p:cNvPr>
          <p:cNvSpPr/>
          <p:nvPr/>
        </p:nvSpPr>
        <p:spPr>
          <a:xfrm>
            <a:off x="8562380" y="2172597"/>
            <a:ext cx="2895596"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Drop Nulls &amp; Duplicates</a:t>
            </a:r>
          </a:p>
        </p:txBody>
      </p:sp>
      <p:sp>
        <p:nvSpPr>
          <p:cNvPr id="10" name="Rectangle: Rounded Corners 9">
            <a:extLst>
              <a:ext uri="{FF2B5EF4-FFF2-40B4-BE49-F238E27FC236}">
                <a16:creationId xmlns:a16="http://schemas.microsoft.com/office/drawing/2014/main" id="{7D4B090B-5F17-4700-BD1A-34995BE73D22}"/>
              </a:ext>
            </a:extLst>
          </p:cNvPr>
          <p:cNvSpPr/>
          <p:nvPr/>
        </p:nvSpPr>
        <p:spPr>
          <a:xfrm>
            <a:off x="8562380" y="3782327"/>
            <a:ext cx="2895597"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Merge Rocket, Launchpad, Payload Tables</a:t>
            </a:r>
          </a:p>
        </p:txBody>
      </p:sp>
      <p:sp>
        <p:nvSpPr>
          <p:cNvPr id="11" name="Rectangle: Rounded Corners 10">
            <a:extLst>
              <a:ext uri="{FF2B5EF4-FFF2-40B4-BE49-F238E27FC236}">
                <a16:creationId xmlns:a16="http://schemas.microsoft.com/office/drawing/2014/main" id="{6D6ECBEF-6FC7-462D-BC43-4D4D9F226990}"/>
              </a:ext>
            </a:extLst>
          </p:cNvPr>
          <p:cNvSpPr/>
          <p:nvPr/>
        </p:nvSpPr>
        <p:spPr>
          <a:xfrm>
            <a:off x="8562375" y="2977462"/>
            <a:ext cx="2895600"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Flatten</a:t>
            </a:r>
            <a:r>
              <a:rPr lang="fr-FR" dirty="0"/>
              <a:t> JSON </a:t>
            </a:r>
            <a:r>
              <a:rPr lang="fr-FR" dirty="0" err="1"/>
              <a:t>Columns</a:t>
            </a:r>
            <a:endParaRPr lang="en-US" dirty="0"/>
          </a:p>
        </p:txBody>
      </p:sp>
      <p:cxnSp>
        <p:nvCxnSpPr>
          <p:cNvPr id="12" name="Straight Arrow Connector 11">
            <a:extLst>
              <a:ext uri="{FF2B5EF4-FFF2-40B4-BE49-F238E27FC236}">
                <a16:creationId xmlns:a16="http://schemas.microsoft.com/office/drawing/2014/main" id="{FF0F82A0-583C-4FB3-A1CE-A9F31952A658}"/>
              </a:ext>
            </a:extLst>
          </p:cNvPr>
          <p:cNvCxnSpPr>
            <a:stCxn id="7" idx="2"/>
            <a:endCxn id="9" idx="0"/>
          </p:cNvCxnSpPr>
          <p:nvPr/>
        </p:nvCxnSpPr>
        <p:spPr>
          <a:xfrm>
            <a:off x="10010178" y="1927975"/>
            <a:ext cx="0" cy="244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74452E3-C662-41DB-88EC-ADAAF6DD3D3C}"/>
              </a:ext>
            </a:extLst>
          </p:cNvPr>
          <p:cNvCxnSpPr>
            <a:stCxn id="9" idx="2"/>
            <a:endCxn id="11" idx="0"/>
          </p:cNvCxnSpPr>
          <p:nvPr/>
        </p:nvCxnSpPr>
        <p:spPr>
          <a:xfrm flipH="1">
            <a:off x="10010175" y="2721646"/>
            <a:ext cx="3" cy="255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21862CC-3062-468C-BF48-C03839E0C833}"/>
              </a:ext>
            </a:extLst>
          </p:cNvPr>
          <p:cNvCxnSpPr>
            <a:stCxn id="11" idx="2"/>
            <a:endCxn id="10" idx="0"/>
          </p:cNvCxnSpPr>
          <p:nvPr/>
        </p:nvCxnSpPr>
        <p:spPr>
          <a:xfrm>
            <a:off x="10010175" y="3526511"/>
            <a:ext cx="4" cy="255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D29B2E8-3AB4-48F4-A747-0761AE2F5521}"/>
              </a:ext>
            </a:extLst>
          </p:cNvPr>
          <p:cNvCxnSpPr>
            <a:stCxn id="10" idx="2"/>
            <a:endCxn id="6" idx="0"/>
          </p:cNvCxnSpPr>
          <p:nvPr/>
        </p:nvCxnSpPr>
        <p:spPr>
          <a:xfrm flipH="1">
            <a:off x="10010175" y="4331376"/>
            <a:ext cx="4" cy="268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30482A00-F002-4AB3-8375-62AA06AC5C36}"/>
              </a:ext>
            </a:extLst>
          </p:cNvPr>
          <p:cNvSpPr/>
          <p:nvPr/>
        </p:nvSpPr>
        <p:spPr>
          <a:xfrm>
            <a:off x="8562380" y="5392057"/>
            <a:ext cx="2895600"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 Numerical Features</a:t>
            </a:r>
          </a:p>
        </p:txBody>
      </p:sp>
      <p:sp>
        <p:nvSpPr>
          <p:cNvPr id="23" name="Rectangle: Rounded Corners 22">
            <a:extLst>
              <a:ext uri="{FF2B5EF4-FFF2-40B4-BE49-F238E27FC236}">
                <a16:creationId xmlns:a16="http://schemas.microsoft.com/office/drawing/2014/main" id="{650573A2-5093-4C6D-8390-3A6DF014F787}"/>
              </a:ext>
            </a:extLst>
          </p:cNvPr>
          <p:cNvSpPr/>
          <p:nvPr/>
        </p:nvSpPr>
        <p:spPr>
          <a:xfrm>
            <a:off x="8562375" y="6132162"/>
            <a:ext cx="2895600"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Export Clean Dataset</a:t>
            </a:r>
          </a:p>
        </p:txBody>
      </p:sp>
      <p:cxnSp>
        <p:nvCxnSpPr>
          <p:cNvPr id="25" name="Straight Arrow Connector 24">
            <a:extLst>
              <a:ext uri="{FF2B5EF4-FFF2-40B4-BE49-F238E27FC236}">
                <a16:creationId xmlns:a16="http://schemas.microsoft.com/office/drawing/2014/main" id="{B48EF9EB-F0CC-45D0-9C99-CB5C23C8E528}"/>
              </a:ext>
            </a:extLst>
          </p:cNvPr>
          <p:cNvCxnSpPr>
            <a:stCxn id="6" idx="2"/>
            <a:endCxn id="22" idx="0"/>
          </p:cNvCxnSpPr>
          <p:nvPr/>
        </p:nvCxnSpPr>
        <p:spPr>
          <a:xfrm>
            <a:off x="10010175" y="5148738"/>
            <a:ext cx="5" cy="243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D93DFBB-1FC7-404B-885A-7152CF98D989}"/>
              </a:ext>
            </a:extLst>
          </p:cNvPr>
          <p:cNvCxnSpPr>
            <a:stCxn id="22" idx="2"/>
            <a:endCxn id="23" idx="0"/>
          </p:cNvCxnSpPr>
          <p:nvPr/>
        </p:nvCxnSpPr>
        <p:spPr>
          <a:xfrm flipH="1">
            <a:off x="10010175" y="5941106"/>
            <a:ext cx="5" cy="191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4953F26-9567-485D-8603-AD593F3B9083}"/>
              </a:ext>
            </a:extLst>
          </p:cNvPr>
          <p:cNvSpPr/>
          <p:nvPr/>
        </p:nvSpPr>
        <p:spPr>
          <a:xfrm>
            <a:off x="321732" y="6303299"/>
            <a:ext cx="8178801" cy="307777"/>
          </a:xfrm>
          <a:prstGeom prst="rect">
            <a:avLst/>
          </a:prstGeom>
        </p:spPr>
        <p:txBody>
          <a:bodyPr wrap="square">
            <a:spAutoFit/>
          </a:bodyPr>
          <a:lstStyle/>
          <a:p>
            <a:r>
              <a:rPr lang="en-US" sz="1400" dirty="0">
                <a:hlinkClick r:id="rId3"/>
              </a:rPr>
              <a:t>https://github.com/panderior/IBM-DS-Capstone-proj/blob/main/labs-jupyter-spacex-Data%20wrangling.ipynb</a:t>
            </a:r>
            <a:r>
              <a:rPr lang="en-US" sz="1400" dirty="0"/>
              <a:t> </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We used visualizations to uncover patterns, trends, and relationships in the SpaceX launch dataset. </a:t>
            </a:r>
          </a:p>
          <a:p>
            <a:pPr lvl="1">
              <a:lnSpc>
                <a:spcPct val="100000"/>
              </a:lnSpc>
              <a:spcBef>
                <a:spcPts val="1400"/>
              </a:spcBef>
            </a:pPr>
            <a:r>
              <a:rPr lang="en-US" sz="1600" dirty="0">
                <a:solidFill>
                  <a:schemeClr val="accent3">
                    <a:lumMod val="25000"/>
                  </a:schemeClr>
                </a:solidFill>
                <a:latin typeface="Abadi"/>
              </a:rPr>
              <a:t>Bar plots were used to compare success rates across launch sites, highlighting which locations were most reliable. </a:t>
            </a:r>
          </a:p>
          <a:p>
            <a:pPr lvl="1">
              <a:lnSpc>
                <a:spcPct val="100000"/>
              </a:lnSpc>
              <a:spcBef>
                <a:spcPts val="1400"/>
              </a:spcBef>
            </a:pPr>
            <a:r>
              <a:rPr lang="en-US" sz="1600" dirty="0">
                <a:solidFill>
                  <a:schemeClr val="accent3">
                    <a:lumMod val="25000"/>
                  </a:schemeClr>
                </a:solidFill>
                <a:latin typeface="Abadi"/>
              </a:rPr>
              <a:t>Pie charts helped visualize the proportion of successful vs. failed landings. </a:t>
            </a:r>
          </a:p>
          <a:p>
            <a:pPr lvl="1">
              <a:lnSpc>
                <a:spcPct val="100000"/>
              </a:lnSpc>
              <a:spcBef>
                <a:spcPts val="1400"/>
              </a:spcBef>
            </a:pPr>
            <a:r>
              <a:rPr lang="en-US" sz="1600" dirty="0">
                <a:solidFill>
                  <a:schemeClr val="accent3">
                    <a:lumMod val="25000"/>
                  </a:schemeClr>
                </a:solidFill>
                <a:latin typeface="Abadi"/>
              </a:rPr>
              <a:t>Scatter plots explored the correlation between payload mass and landing outcome, helping assess whether heavier payloads affect success. </a:t>
            </a:r>
          </a:p>
          <a:p>
            <a:pPr lvl="1">
              <a:lnSpc>
                <a:spcPct val="100000"/>
              </a:lnSpc>
              <a:spcBef>
                <a:spcPts val="1400"/>
              </a:spcBef>
            </a:pPr>
            <a:r>
              <a:rPr lang="en-US" sz="1600" dirty="0">
                <a:solidFill>
                  <a:schemeClr val="accent3">
                    <a:lumMod val="25000"/>
                  </a:schemeClr>
                </a:solidFill>
                <a:latin typeface="Abadi"/>
              </a:rPr>
              <a:t>We also used histograms to examine the distribution of payloads and heatmaps to detect potential multicollinearity among numerical features. </a:t>
            </a:r>
          </a:p>
          <a:p>
            <a:pPr marL="0" indent="0">
              <a:lnSpc>
                <a:spcPct val="100000"/>
              </a:lnSpc>
              <a:spcBef>
                <a:spcPts val="1400"/>
              </a:spcBef>
              <a:buNone/>
            </a:pPr>
            <a:r>
              <a:rPr lang="en-US" sz="2000" dirty="0">
                <a:solidFill>
                  <a:schemeClr val="accent3">
                    <a:lumMod val="25000"/>
                  </a:schemeClr>
                </a:solidFill>
                <a:latin typeface="Abadi"/>
              </a:rPr>
              <a:t>These charts guided feature selection and model design by revealing influential variables and outliers.</a:t>
            </a:r>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Rectangle 1">
            <a:extLst>
              <a:ext uri="{FF2B5EF4-FFF2-40B4-BE49-F238E27FC236}">
                <a16:creationId xmlns:a16="http://schemas.microsoft.com/office/drawing/2014/main" id="{F3949525-A102-4BE8-BAA0-547C41D52775}"/>
              </a:ext>
            </a:extLst>
          </p:cNvPr>
          <p:cNvSpPr/>
          <p:nvPr/>
        </p:nvSpPr>
        <p:spPr>
          <a:xfrm>
            <a:off x="770010" y="6176963"/>
            <a:ext cx="9440790" cy="307777"/>
          </a:xfrm>
          <a:prstGeom prst="rect">
            <a:avLst/>
          </a:prstGeom>
        </p:spPr>
        <p:txBody>
          <a:bodyPr wrap="square">
            <a:spAutoFit/>
          </a:bodyPr>
          <a:lstStyle/>
          <a:p>
            <a:r>
              <a:rPr lang="en-US" sz="1400" dirty="0">
                <a:hlinkClick r:id="rId3"/>
              </a:rPr>
              <a:t>https://github.com/panderior/IBM-DS-Capstone-proj/blob/main/edadataviz.ipynb</a:t>
            </a:r>
            <a:r>
              <a:rPr lang="en-US" sz="1400" dirty="0"/>
              <a:t> </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51000"/>
            <a:ext cx="9745589" cy="4506913"/>
          </a:xfrm>
          <a:prstGeom prst="rect">
            <a:avLst/>
          </a:prstGeom>
        </p:spPr>
        <p:txBody>
          <a:bodyPr lIns="91440" tIns="45720" rIns="91440" bIns="45720" anchor="t"/>
          <a:lstStyle/>
          <a:p>
            <a:pPr marL="0" indent="0">
              <a:lnSpc>
                <a:spcPct val="100000"/>
              </a:lnSpc>
              <a:spcBef>
                <a:spcPts val="1400"/>
              </a:spcBef>
              <a:buNone/>
            </a:pPr>
            <a:r>
              <a:rPr lang="en-US" sz="2000" dirty="0"/>
              <a:t>Summary of Performed Queries</a:t>
            </a:r>
          </a:p>
          <a:p>
            <a:pPr lvl="1">
              <a:lnSpc>
                <a:spcPct val="100000"/>
              </a:lnSpc>
              <a:spcBef>
                <a:spcPts val="1400"/>
              </a:spcBef>
            </a:pPr>
            <a:r>
              <a:rPr lang="en-US" sz="1400" dirty="0"/>
              <a:t>Selected key columns such as launch site, payload mass, orbit, and landing outcome from the launch dataset.</a:t>
            </a:r>
          </a:p>
          <a:p>
            <a:pPr lvl="1">
              <a:lnSpc>
                <a:spcPct val="100000"/>
              </a:lnSpc>
              <a:spcBef>
                <a:spcPts val="1400"/>
              </a:spcBef>
            </a:pPr>
            <a:r>
              <a:rPr lang="en-US" sz="1400" dirty="0"/>
              <a:t>Filtered successful Falcon 9 launches using WHERE clauses on </a:t>
            </a:r>
            <a:r>
              <a:rPr lang="en-US" sz="1400" dirty="0" err="1"/>
              <a:t>booster_version</a:t>
            </a:r>
            <a:r>
              <a:rPr lang="en-US" sz="1400" dirty="0"/>
              <a:t> and </a:t>
            </a:r>
            <a:r>
              <a:rPr lang="en-US" sz="1400" dirty="0" err="1"/>
              <a:t>landing_success</a:t>
            </a:r>
            <a:r>
              <a:rPr lang="en-US" sz="1400" dirty="0"/>
              <a:t>.</a:t>
            </a:r>
          </a:p>
          <a:p>
            <a:pPr lvl="1">
              <a:lnSpc>
                <a:spcPct val="100000"/>
              </a:lnSpc>
              <a:spcBef>
                <a:spcPts val="1400"/>
              </a:spcBef>
            </a:pPr>
            <a:r>
              <a:rPr lang="en-US" sz="1400" dirty="0"/>
              <a:t>Aggregated launch outcomes by site using GROUP BY to identify top-performing locations.</a:t>
            </a:r>
          </a:p>
          <a:p>
            <a:pPr lvl="1">
              <a:lnSpc>
                <a:spcPct val="100000"/>
              </a:lnSpc>
              <a:spcBef>
                <a:spcPts val="1400"/>
              </a:spcBef>
            </a:pPr>
            <a:r>
              <a:rPr lang="en-US" sz="1400" dirty="0"/>
              <a:t>Used ORDER BY with LIMIT to rank launch sites based on the number of successful landings.</a:t>
            </a:r>
          </a:p>
          <a:p>
            <a:pPr lvl="1">
              <a:lnSpc>
                <a:spcPct val="100000"/>
              </a:lnSpc>
              <a:spcBef>
                <a:spcPts val="1400"/>
              </a:spcBef>
            </a:pPr>
            <a:r>
              <a:rPr lang="en-US" sz="1400" dirty="0"/>
              <a:t>Applied JOIN queries to merge tables like launch data with payload and booster metadata.</a:t>
            </a:r>
          </a:p>
          <a:p>
            <a:pPr lvl="1">
              <a:lnSpc>
                <a:spcPct val="100000"/>
              </a:lnSpc>
              <a:spcBef>
                <a:spcPts val="1400"/>
              </a:spcBef>
            </a:pPr>
            <a:r>
              <a:rPr lang="en-US" sz="1400" dirty="0"/>
              <a:t>Queried records with maximum payload mass to explore correlation with landing success.</a:t>
            </a:r>
          </a:p>
          <a:p>
            <a:pPr lvl="1">
              <a:lnSpc>
                <a:spcPct val="100000"/>
              </a:lnSpc>
              <a:spcBef>
                <a:spcPts val="1400"/>
              </a:spcBef>
            </a:pPr>
            <a:r>
              <a:rPr lang="en-US" sz="1400" dirty="0"/>
              <a:t>Used nested subqueries to extract missions with extreme values (e.g., heaviest, lightest).</a:t>
            </a:r>
          </a:p>
          <a:p>
            <a:pPr lvl="1">
              <a:lnSpc>
                <a:spcPct val="100000"/>
              </a:lnSpc>
              <a:spcBef>
                <a:spcPts val="1400"/>
              </a:spcBef>
            </a:pPr>
            <a:r>
              <a:rPr lang="en-US" sz="1400" dirty="0"/>
              <a:t>Counted the number of landings per orbit type using GROUP BY orbit</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Rectangle 5">
            <a:extLst>
              <a:ext uri="{FF2B5EF4-FFF2-40B4-BE49-F238E27FC236}">
                <a16:creationId xmlns:a16="http://schemas.microsoft.com/office/drawing/2014/main" id="{EBE963FC-2B88-464A-8E43-4856DB18877E}"/>
              </a:ext>
            </a:extLst>
          </p:cNvPr>
          <p:cNvSpPr/>
          <p:nvPr/>
        </p:nvSpPr>
        <p:spPr>
          <a:xfrm>
            <a:off x="770011" y="6163235"/>
            <a:ext cx="8365522" cy="307777"/>
          </a:xfrm>
          <a:prstGeom prst="rect">
            <a:avLst/>
          </a:prstGeom>
        </p:spPr>
        <p:txBody>
          <a:bodyPr wrap="square">
            <a:spAutoFit/>
          </a:bodyPr>
          <a:lstStyle/>
          <a:p>
            <a:r>
              <a:rPr lang="en-US" sz="1400" dirty="0">
                <a:hlinkClick r:id="rId3"/>
              </a:rPr>
              <a:t>https://github.com/panderior/IBM-DS-Capstone-proj/blob/main/jupyter-labs-eda-sql-coursera_sqllite.ipynb</a:t>
            </a:r>
            <a:r>
              <a:rPr lang="en-US" sz="1400" dirty="0"/>
              <a:t> </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034679"/>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used Folium to build an interactive map visualizing SpaceX launch sites and their geographic context. Markers were placed on each known launch site to show the location and name of the site.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added circle markers around the launch points to represent operational zones, using different radii for visual emphasis. To analyze proximity, lines were drawn between launch sites and nearby infrastructure (e.g., coastlines or airports), and popups were included to show site details like launch success rate.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map objects helped us understand the spatial distribution of launches and their potential impact zones, supporting site selection and risk assessment.</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Rectangle 1">
            <a:extLst>
              <a:ext uri="{FF2B5EF4-FFF2-40B4-BE49-F238E27FC236}">
                <a16:creationId xmlns:a16="http://schemas.microsoft.com/office/drawing/2014/main" id="{7EEA64DD-3C5C-4355-9E6D-B4E23C2CC5BE}"/>
              </a:ext>
            </a:extLst>
          </p:cNvPr>
          <p:cNvSpPr/>
          <p:nvPr/>
        </p:nvSpPr>
        <p:spPr>
          <a:xfrm>
            <a:off x="838200" y="6072503"/>
            <a:ext cx="8966200" cy="307777"/>
          </a:xfrm>
          <a:prstGeom prst="rect">
            <a:avLst/>
          </a:prstGeom>
        </p:spPr>
        <p:txBody>
          <a:bodyPr wrap="square">
            <a:spAutoFit/>
          </a:bodyPr>
          <a:lstStyle/>
          <a:p>
            <a:r>
              <a:rPr lang="en-US" sz="1400" dirty="0">
                <a:hlinkClick r:id="rId3"/>
              </a:rPr>
              <a:t>https://github.com/panderior/IBM-DS-Capstone-proj/blob/main/lab_jupyter_launch_site_location.ipynb</a:t>
            </a:r>
            <a:r>
              <a:rPr lang="en-US" sz="1400" dirty="0"/>
              <a:t> </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96460"/>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We built an interactive dashboard using </a:t>
            </a:r>
            <a:r>
              <a:rPr lang="en-US" sz="2000" dirty="0" err="1">
                <a:solidFill>
                  <a:schemeClr val="accent3">
                    <a:lumMod val="25000"/>
                  </a:schemeClr>
                </a:solidFill>
                <a:latin typeface="Abadi" panose="020B0604020104020204" pitchFamily="34" charset="0"/>
              </a:rPr>
              <a:t>Plotly</a:t>
            </a:r>
            <a:r>
              <a:rPr lang="en-US" sz="2000" dirty="0">
                <a:solidFill>
                  <a:schemeClr val="accent3">
                    <a:lumMod val="25000"/>
                  </a:schemeClr>
                </a:solidFill>
                <a:latin typeface="Abadi" panose="020B0604020104020204" pitchFamily="34" charset="0"/>
              </a:rPr>
              <a:t> Dash to explore and visualize SpaceX launch data. The dashboard includes a dropdown menu for selecting a specific launch site and a range slider to filter payload mass. </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Based on user selections, we dynamically update two visualizations: </a:t>
            </a:r>
          </a:p>
          <a:p>
            <a:pPr lvl="1">
              <a:lnSpc>
                <a:spcPct val="100000"/>
              </a:lnSpc>
              <a:spcBef>
                <a:spcPts val="1400"/>
              </a:spcBef>
            </a:pPr>
            <a:r>
              <a:rPr lang="en-US" sz="1600" dirty="0">
                <a:solidFill>
                  <a:schemeClr val="accent3">
                    <a:lumMod val="25000"/>
                  </a:schemeClr>
                </a:solidFill>
                <a:latin typeface="Abadi" panose="020B0604020104020204" pitchFamily="34" charset="0"/>
              </a:rPr>
              <a:t>a pie chart showing launch success counts by site and </a:t>
            </a:r>
          </a:p>
          <a:p>
            <a:pPr lvl="1">
              <a:lnSpc>
                <a:spcPct val="100000"/>
              </a:lnSpc>
              <a:spcBef>
                <a:spcPts val="1400"/>
              </a:spcBef>
            </a:pPr>
            <a:r>
              <a:rPr lang="en-US" sz="1600" dirty="0">
                <a:solidFill>
                  <a:schemeClr val="accent3">
                    <a:lumMod val="25000"/>
                  </a:schemeClr>
                </a:solidFill>
                <a:latin typeface="Abadi" panose="020B0604020104020204" pitchFamily="34" charset="0"/>
              </a:rPr>
              <a:t>a scatter plot displaying the relationship between payload mass and landing success, colored by booster version. </a:t>
            </a:r>
          </a:p>
          <a:p>
            <a:pPr marL="457200" lvl="1"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These components provide an intuitive interface for users to investigate patterns and draw insights about mission outcomes across different sites and payload sizes.</a:t>
            </a:r>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Rectangle 1">
            <a:extLst>
              <a:ext uri="{FF2B5EF4-FFF2-40B4-BE49-F238E27FC236}">
                <a16:creationId xmlns:a16="http://schemas.microsoft.com/office/drawing/2014/main" id="{9A3E365A-29EF-4BED-A903-32494D8A8CDA}"/>
              </a:ext>
            </a:extLst>
          </p:cNvPr>
          <p:cNvSpPr/>
          <p:nvPr/>
        </p:nvSpPr>
        <p:spPr>
          <a:xfrm>
            <a:off x="770011" y="6104045"/>
            <a:ext cx="9533922" cy="307777"/>
          </a:xfrm>
          <a:prstGeom prst="rect">
            <a:avLst/>
          </a:prstGeom>
        </p:spPr>
        <p:txBody>
          <a:bodyPr wrap="square">
            <a:spAutoFit/>
          </a:bodyPr>
          <a:lstStyle/>
          <a:p>
            <a:r>
              <a:rPr lang="en-US" sz="1400" dirty="0">
                <a:hlinkClick r:id="rId3"/>
              </a:rPr>
              <a:t>https://github.com/panderior/IBM-DS-Capstone-proj/blob/main/spacex-dash-app.py</a:t>
            </a:r>
            <a:r>
              <a:rPr lang="en-US" sz="1400" dirty="0"/>
              <a:t> </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49985" cy="4020636"/>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predict whether a Falcon 9 first stage would successfully land, we built and compared multiple classification models. The process began with feature selection and data normalization, followed by splitting the dataset into training and testing sets.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trained </a:t>
            </a:r>
            <a:r>
              <a:rPr lang="en-US" sz="2200" dirty="0">
                <a:solidFill>
                  <a:srgbClr val="C00000"/>
                </a:solidFill>
                <a:latin typeface="Abadi" panose="020B0604020104020204" pitchFamily="34" charset="0"/>
              </a:rPr>
              <a:t>Logistic Regression</a:t>
            </a:r>
            <a:r>
              <a:rPr lang="en-US" sz="2200" dirty="0">
                <a:solidFill>
                  <a:schemeClr val="accent3">
                    <a:lumMod val="25000"/>
                  </a:schemeClr>
                </a:solidFill>
                <a:latin typeface="Abadi" panose="020B0604020104020204" pitchFamily="34" charset="0"/>
              </a:rPr>
              <a:t>, </a:t>
            </a:r>
            <a:r>
              <a:rPr lang="en-US" sz="2200" dirty="0">
                <a:solidFill>
                  <a:srgbClr val="C00000"/>
                </a:solidFill>
                <a:latin typeface="Abadi" panose="020B0604020104020204" pitchFamily="34" charset="0"/>
              </a:rPr>
              <a:t>Support Vector Machine (SVM)</a:t>
            </a:r>
            <a:r>
              <a:rPr lang="en-US" sz="2200" dirty="0">
                <a:solidFill>
                  <a:schemeClr val="accent3">
                    <a:lumMod val="25000"/>
                  </a:schemeClr>
                </a:solidFill>
                <a:latin typeface="Abadi" panose="020B0604020104020204" pitchFamily="34" charset="0"/>
              </a:rPr>
              <a:t>, </a:t>
            </a:r>
            <a:r>
              <a:rPr lang="en-US" sz="2200" dirty="0">
                <a:solidFill>
                  <a:srgbClr val="C00000"/>
                </a:solidFill>
                <a:latin typeface="Abadi" panose="020B0604020104020204" pitchFamily="34" charset="0"/>
              </a:rPr>
              <a:t>Decision Tree</a:t>
            </a:r>
            <a:r>
              <a:rPr lang="en-US" sz="2200" dirty="0">
                <a:solidFill>
                  <a:schemeClr val="accent3">
                    <a:lumMod val="25000"/>
                  </a:schemeClr>
                </a:solidFill>
                <a:latin typeface="Abadi" panose="020B0604020104020204" pitchFamily="34" charset="0"/>
              </a:rPr>
              <a:t>, and </a:t>
            </a:r>
            <a:r>
              <a:rPr lang="en-US" sz="2200" dirty="0">
                <a:solidFill>
                  <a:srgbClr val="C00000"/>
                </a:solidFill>
                <a:latin typeface="Abadi" panose="020B0604020104020204" pitchFamily="34" charset="0"/>
              </a:rPr>
              <a:t>K-Nearest Neighbors (KNN)</a:t>
            </a:r>
            <a:r>
              <a:rPr lang="en-US" sz="2200" dirty="0">
                <a:solidFill>
                  <a:schemeClr val="accent3">
                    <a:lumMod val="25000"/>
                  </a:schemeClr>
                </a:solidFill>
                <a:latin typeface="Abadi" panose="020B0604020104020204" pitchFamily="34" charset="0"/>
              </a:rPr>
              <a:t> models.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Each model was evaluated using </a:t>
            </a:r>
            <a:r>
              <a:rPr lang="en-US" sz="2200" dirty="0">
                <a:solidFill>
                  <a:srgbClr val="C00000"/>
                </a:solidFill>
                <a:latin typeface="Abadi" panose="020B0604020104020204" pitchFamily="34" charset="0"/>
              </a:rPr>
              <a:t>accuracy</a:t>
            </a:r>
            <a:r>
              <a:rPr lang="en-US" sz="2200" dirty="0">
                <a:solidFill>
                  <a:schemeClr val="accent3">
                    <a:lumMod val="25000"/>
                  </a:schemeClr>
                </a:solidFill>
                <a:latin typeface="Abadi" panose="020B0604020104020204" pitchFamily="34" charset="0"/>
              </a:rPr>
              <a:t>. To improve performance, we applied </a:t>
            </a:r>
            <a:r>
              <a:rPr lang="en-US" sz="2200" dirty="0" err="1">
                <a:solidFill>
                  <a:srgbClr val="C00000"/>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for hyperparameter tuning. The best-performing model was chosen based on the highest test accuracy and balanced metrics across classes.</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0BAFA56E-5B35-4D65-AAE6-F9A142CFCE0A}"/>
              </a:ext>
            </a:extLst>
          </p:cNvPr>
          <p:cNvSpPr/>
          <p:nvPr/>
        </p:nvSpPr>
        <p:spPr>
          <a:xfrm>
            <a:off x="770010" y="6050974"/>
            <a:ext cx="9949704" cy="307777"/>
          </a:xfrm>
          <a:prstGeom prst="rect">
            <a:avLst/>
          </a:prstGeom>
        </p:spPr>
        <p:txBody>
          <a:bodyPr wrap="square">
            <a:spAutoFit/>
          </a:bodyPr>
          <a:lstStyle/>
          <a:p>
            <a:r>
              <a:rPr lang="en-US" sz="1400" dirty="0">
                <a:hlinkClick r:id="rId3"/>
              </a:rPr>
              <a:t>https://github.com/panderior/IBM-DS-Capstone-proj/blob/main/SpaceX_Machine%20Learning%20Prediction_Part_5.ipynb</a:t>
            </a:r>
            <a:r>
              <a:rPr lang="en-US" sz="1400" dirty="0"/>
              <a:t> </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4141347"/>
            <a:ext cx="10839598" cy="18842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200" dirty="0">
                <a:solidFill>
                  <a:schemeClr val="accent3">
                    <a:lumMod val="25000"/>
                  </a:schemeClr>
                </a:solidFill>
                <a:latin typeface="Abadi" panose="020B0604020104020204" pitchFamily="34" charset="0"/>
              </a:rPr>
              <a:t>EDA showed that successful landings increased over time, especially for later flight numbers with higher payloads. Launch sites like KSC LC-39A and CCAFS SLC-40 had higher success rates than VAFB SLC 4E. </a:t>
            </a:r>
          </a:p>
          <a:p>
            <a:pPr lvl="1">
              <a:lnSpc>
                <a:spcPct val="100000"/>
              </a:lnSpc>
              <a:spcBef>
                <a:spcPts val="1400"/>
              </a:spcBef>
            </a:pPr>
            <a:r>
              <a:rPr lang="en-US" sz="1200" dirty="0">
                <a:solidFill>
                  <a:schemeClr val="accent3">
                    <a:lumMod val="25000"/>
                  </a:schemeClr>
                </a:solidFill>
                <a:latin typeface="Abadi" panose="020B0604020104020204" pitchFamily="34" charset="0"/>
              </a:rPr>
              <a:t>Missions to orbits like GEO and ES-L1 achieved consistently high success, while GTO and LEO had more variability. Successful landings were typically associated with mid-to-high payload ranges. A time trend revealed a sharp rise in success post-2014, reflecting improvements in rocket reuse and reliability.</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DCCBF474-1B23-4763-A578-5D24A80B18F6}"/>
              </a:ext>
            </a:extLst>
          </p:cNvPr>
          <p:cNvPicPr>
            <a:picLocks noChangeAspect="1"/>
          </p:cNvPicPr>
          <p:nvPr/>
        </p:nvPicPr>
        <p:blipFill>
          <a:blip r:embed="rId3"/>
          <a:stretch>
            <a:fillRect/>
          </a:stretch>
        </p:blipFill>
        <p:spPr>
          <a:xfrm>
            <a:off x="3106011" y="1215434"/>
            <a:ext cx="5662926" cy="2798177"/>
          </a:xfrm>
          <a:prstGeom prst="rect">
            <a:avLst/>
          </a:prstGeom>
          <a:ln>
            <a:solidFill>
              <a:schemeClr val="tx1"/>
            </a:solidFill>
          </a:ln>
        </p:spPr>
      </p:pic>
    </p:spTree>
    <p:extLst>
      <p:ext uri="{BB962C8B-B14F-4D97-AF65-F5344CB8AC3E}">
        <p14:creationId xmlns:p14="http://schemas.microsoft.com/office/powerpoint/2010/main" val="1340323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4141346"/>
            <a:ext cx="10839598" cy="18842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200" dirty="0">
                <a:solidFill>
                  <a:schemeClr val="tx1"/>
                </a:solidFill>
                <a:latin typeface="Abadi" panose="020B0604020104020204" pitchFamily="34" charset="0"/>
              </a:rPr>
              <a:t>We trained and evaluated four classification models—Logistic Regression, SVM, Decision Tree, and KNN—to predict Falcon 9 first-stage landing success. Logistic Regression, Decision Tree, and KNN each achieved the highest accuracy of 94.4%, while SVM followed closely with 88.9%. </a:t>
            </a:r>
          </a:p>
          <a:p>
            <a:pPr lvl="1">
              <a:lnSpc>
                <a:spcPct val="100000"/>
              </a:lnSpc>
              <a:spcBef>
                <a:spcPts val="1400"/>
              </a:spcBef>
            </a:pPr>
            <a:r>
              <a:rPr lang="en-US" sz="1200" dirty="0">
                <a:solidFill>
                  <a:schemeClr val="tx1"/>
                </a:solidFill>
                <a:latin typeface="Abadi" panose="020B0604020104020204" pitchFamily="34" charset="0"/>
              </a:rPr>
              <a:t>Confusion matrices showed strong performance across models, with minimal false predictions. Logistic Regression, Decision Tree, and KNN correctly predicted all landing outcomes except for one false positive, making them the best performers in terms of both accuracy and reliability.</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9" name="Picture 8">
            <a:extLst>
              <a:ext uri="{FF2B5EF4-FFF2-40B4-BE49-F238E27FC236}">
                <a16:creationId xmlns:a16="http://schemas.microsoft.com/office/drawing/2014/main" id="{73C7F451-79A9-40A7-91E9-74D082961BC8}"/>
              </a:ext>
            </a:extLst>
          </p:cNvPr>
          <p:cNvPicPr>
            <a:picLocks noChangeAspect="1"/>
          </p:cNvPicPr>
          <p:nvPr/>
        </p:nvPicPr>
        <p:blipFill>
          <a:blip r:embed="rId3"/>
          <a:stretch>
            <a:fillRect/>
          </a:stretch>
        </p:blipFill>
        <p:spPr>
          <a:xfrm>
            <a:off x="3106011" y="1215434"/>
            <a:ext cx="5662926" cy="2798177"/>
          </a:xfrm>
          <a:prstGeom prst="rect">
            <a:avLst/>
          </a:prstGeom>
          <a:ln>
            <a:solidFill>
              <a:schemeClr val="tx1"/>
            </a:solidFill>
          </a:ln>
        </p:spPr>
      </p:pic>
    </p:spTree>
    <p:extLst>
      <p:ext uri="{BB962C8B-B14F-4D97-AF65-F5344CB8AC3E}">
        <p14:creationId xmlns:p14="http://schemas.microsoft.com/office/powerpoint/2010/main" val="1534662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24255" y="4243228"/>
            <a:ext cx="9883652" cy="2076122"/>
          </a:xfrm>
          <a:prstGeom prst="rect">
            <a:avLst/>
          </a:prstGeom>
        </p:spPr>
        <p:txBody>
          <a:bodyPr>
            <a:normAutofit fontScale="77500" lnSpcReduction="20000"/>
          </a:bodyPr>
          <a:lstStyle/>
          <a:p>
            <a:pPr algn="just">
              <a:lnSpc>
                <a:spcPct val="100000"/>
              </a:lnSpc>
              <a:spcBef>
                <a:spcPts val="1400"/>
              </a:spcBef>
            </a:pPr>
            <a:r>
              <a:rPr lang="en-US" sz="2400" dirty="0"/>
              <a:t>This scatter plot shows the distribution of Falcon 9 launches across different </a:t>
            </a:r>
            <a:r>
              <a:rPr lang="en-US" sz="2400" b="1" dirty="0"/>
              <a:t>launch sites</a:t>
            </a:r>
            <a:r>
              <a:rPr lang="en-US" sz="2400" dirty="0"/>
              <a:t> over time (represented by flight number), with colors indicating </a:t>
            </a:r>
            <a:r>
              <a:rPr lang="en-US" sz="2400" b="1" dirty="0"/>
              <a:t>landing success (1)</a:t>
            </a:r>
            <a:r>
              <a:rPr lang="en-US" sz="2400" dirty="0"/>
              <a:t> or </a:t>
            </a:r>
            <a:r>
              <a:rPr lang="en-US" sz="2400" b="1" dirty="0"/>
              <a:t>failure (0)</a:t>
            </a:r>
            <a:r>
              <a:rPr lang="en-US" sz="2400" dirty="0"/>
              <a:t>. </a:t>
            </a:r>
          </a:p>
          <a:p>
            <a:pPr algn="just">
              <a:lnSpc>
                <a:spcPct val="100000"/>
              </a:lnSpc>
              <a:spcBef>
                <a:spcPts val="1400"/>
              </a:spcBef>
            </a:pPr>
            <a:r>
              <a:rPr lang="en-US" sz="2400" dirty="0"/>
              <a:t>The plot reveals that </a:t>
            </a:r>
            <a:r>
              <a:rPr lang="en-US" sz="2400" b="1" dirty="0"/>
              <a:t>CCAFS SLC 40</a:t>
            </a:r>
            <a:r>
              <a:rPr lang="en-US" sz="2400" dirty="0"/>
              <a:t> and </a:t>
            </a:r>
            <a:r>
              <a:rPr lang="en-US" sz="2400" b="1" dirty="0"/>
              <a:t>KSC LC 39A</a:t>
            </a:r>
            <a:r>
              <a:rPr lang="en-US" sz="2400" dirty="0"/>
              <a:t> have had the most frequent launches and a </a:t>
            </a:r>
            <a:r>
              <a:rPr lang="en-US" sz="2400" b="1" dirty="0"/>
              <a:t>higher proportion of successful landings</a:t>
            </a:r>
            <a:r>
              <a:rPr lang="en-US" sz="2400" dirty="0"/>
              <a:t> in recent flights. </a:t>
            </a:r>
          </a:p>
          <a:p>
            <a:pPr algn="just">
              <a:lnSpc>
                <a:spcPct val="100000"/>
              </a:lnSpc>
              <a:spcBef>
                <a:spcPts val="1400"/>
              </a:spcBef>
            </a:pPr>
            <a:r>
              <a:rPr lang="en-US" sz="2400" dirty="0"/>
              <a:t>In contrast, </a:t>
            </a:r>
            <a:r>
              <a:rPr lang="en-US" sz="2400" b="1" dirty="0"/>
              <a:t>VAFB SLC 4E</a:t>
            </a:r>
            <a:r>
              <a:rPr lang="en-US" sz="2400" dirty="0"/>
              <a:t> has fewer launches and more variability in outcome. Overall, the trend suggests </a:t>
            </a:r>
            <a:r>
              <a:rPr lang="en-US" sz="2400" b="1" dirty="0"/>
              <a:t>improved success rates</a:t>
            </a:r>
            <a:r>
              <a:rPr lang="en-US" sz="2400" dirty="0"/>
              <a:t> over time, especially at high-traffic sites.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816BD680-8495-4C16-95AB-7AC3C19A1D9C}"/>
              </a:ext>
            </a:extLst>
          </p:cNvPr>
          <p:cNvPicPr>
            <a:picLocks noChangeAspect="1"/>
          </p:cNvPicPr>
          <p:nvPr/>
        </p:nvPicPr>
        <p:blipFill>
          <a:blip r:embed="rId3"/>
          <a:stretch>
            <a:fillRect/>
          </a:stretch>
        </p:blipFill>
        <p:spPr>
          <a:xfrm>
            <a:off x="770011" y="1793970"/>
            <a:ext cx="10595241" cy="207612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566331" y="1859568"/>
            <a:ext cx="5167086" cy="4036219"/>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Executive Summary</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Introduction</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Methodology</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Results</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2" name="Picture 1">
            <a:extLst>
              <a:ext uri="{FF2B5EF4-FFF2-40B4-BE49-F238E27FC236}">
                <a16:creationId xmlns:a16="http://schemas.microsoft.com/office/drawing/2014/main" id="{76605B4C-DB83-4F5E-BED0-4AB1DD77E903}"/>
              </a:ext>
            </a:extLst>
          </p:cNvPr>
          <p:cNvPicPr>
            <a:picLocks noChangeAspect="1"/>
          </p:cNvPicPr>
          <p:nvPr/>
        </p:nvPicPr>
        <p:blipFill>
          <a:blip r:embed="rId4"/>
          <a:stretch>
            <a:fillRect/>
          </a:stretch>
        </p:blipFill>
        <p:spPr>
          <a:xfrm>
            <a:off x="1144475" y="1859568"/>
            <a:ext cx="359861" cy="359861"/>
          </a:xfrm>
          <a:prstGeom prst="rect">
            <a:avLst/>
          </a:prstGeom>
        </p:spPr>
      </p:pic>
      <p:pic>
        <p:nvPicPr>
          <p:cNvPr id="6" name="Picture 5">
            <a:extLst>
              <a:ext uri="{FF2B5EF4-FFF2-40B4-BE49-F238E27FC236}">
                <a16:creationId xmlns:a16="http://schemas.microsoft.com/office/drawing/2014/main" id="{D25A5D17-68B4-4B8C-A3F7-BA6EA6AB4803}"/>
              </a:ext>
            </a:extLst>
          </p:cNvPr>
          <p:cNvPicPr>
            <a:picLocks noChangeAspect="1"/>
          </p:cNvPicPr>
          <p:nvPr/>
        </p:nvPicPr>
        <p:blipFill>
          <a:blip r:embed="rId5"/>
          <a:stretch>
            <a:fillRect/>
          </a:stretch>
        </p:blipFill>
        <p:spPr>
          <a:xfrm>
            <a:off x="1150375" y="2758438"/>
            <a:ext cx="353961" cy="353961"/>
          </a:xfrm>
          <a:prstGeom prst="rect">
            <a:avLst/>
          </a:prstGeom>
        </p:spPr>
      </p:pic>
      <p:pic>
        <p:nvPicPr>
          <p:cNvPr id="8" name="Picture 7">
            <a:extLst>
              <a:ext uri="{FF2B5EF4-FFF2-40B4-BE49-F238E27FC236}">
                <a16:creationId xmlns:a16="http://schemas.microsoft.com/office/drawing/2014/main" id="{71C13F2A-F421-46A6-A29F-0A2DB8DB4FAA}"/>
              </a:ext>
            </a:extLst>
          </p:cNvPr>
          <p:cNvPicPr>
            <a:picLocks noChangeAspect="1"/>
          </p:cNvPicPr>
          <p:nvPr/>
        </p:nvPicPr>
        <p:blipFill>
          <a:blip r:embed="rId6"/>
          <a:stretch>
            <a:fillRect/>
          </a:stretch>
        </p:blipFill>
        <p:spPr>
          <a:xfrm>
            <a:off x="1150375" y="3651408"/>
            <a:ext cx="353962" cy="353962"/>
          </a:xfrm>
          <a:prstGeom prst="rect">
            <a:avLst/>
          </a:prstGeom>
        </p:spPr>
      </p:pic>
      <p:pic>
        <p:nvPicPr>
          <p:cNvPr id="11" name="Picture 10">
            <a:extLst>
              <a:ext uri="{FF2B5EF4-FFF2-40B4-BE49-F238E27FC236}">
                <a16:creationId xmlns:a16="http://schemas.microsoft.com/office/drawing/2014/main" id="{DB137A75-1FF2-42CD-BE28-1BF36554CE86}"/>
              </a:ext>
            </a:extLst>
          </p:cNvPr>
          <p:cNvPicPr>
            <a:picLocks noChangeAspect="1"/>
          </p:cNvPicPr>
          <p:nvPr/>
        </p:nvPicPr>
        <p:blipFill>
          <a:blip r:embed="rId7"/>
          <a:stretch>
            <a:fillRect/>
          </a:stretch>
        </p:blipFill>
        <p:spPr>
          <a:xfrm>
            <a:off x="1150376" y="4585673"/>
            <a:ext cx="353962" cy="353962"/>
          </a:xfrm>
          <a:prstGeom prst="rect">
            <a:avLst/>
          </a:prstGeom>
        </p:spPr>
      </p:pic>
      <p:pic>
        <p:nvPicPr>
          <p:cNvPr id="12" name="Picture 11">
            <a:extLst>
              <a:ext uri="{FF2B5EF4-FFF2-40B4-BE49-F238E27FC236}">
                <a16:creationId xmlns:a16="http://schemas.microsoft.com/office/drawing/2014/main" id="{1BC76EED-21FF-44FD-BB3A-092FBB64A59B}"/>
              </a:ext>
            </a:extLst>
          </p:cNvPr>
          <p:cNvPicPr>
            <a:picLocks noChangeAspect="1"/>
          </p:cNvPicPr>
          <p:nvPr/>
        </p:nvPicPr>
        <p:blipFill>
          <a:blip r:embed="rId8"/>
          <a:stretch>
            <a:fillRect/>
          </a:stretch>
        </p:blipFill>
        <p:spPr>
          <a:xfrm>
            <a:off x="1150375" y="5478643"/>
            <a:ext cx="359861" cy="359861"/>
          </a:xfrm>
          <a:prstGeom prst="rect">
            <a:avLst/>
          </a:prstGeom>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607395"/>
            <a:ext cx="10285380" cy="1711955"/>
          </a:xfrm>
          <a:prstGeom prst="rect">
            <a:avLst/>
          </a:prstGeom>
        </p:spPr>
        <p:txBody>
          <a:bodyPr>
            <a:normAutofit fontScale="70000" lnSpcReduction="20000"/>
          </a:bodyPr>
          <a:lstStyle/>
          <a:p>
            <a:pPr algn="just">
              <a:lnSpc>
                <a:spcPct val="100000"/>
              </a:lnSpc>
              <a:spcBef>
                <a:spcPts val="1400"/>
              </a:spcBef>
            </a:pPr>
            <a:r>
              <a:rPr lang="en-US" sz="2400" dirty="0"/>
              <a:t>This scatter plot explores the relationship between </a:t>
            </a:r>
            <a:r>
              <a:rPr lang="en-US" sz="2400" b="1" dirty="0"/>
              <a:t>launch sites</a:t>
            </a:r>
            <a:r>
              <a:rPr lang="en-US" sz="2400" dirty="0"/>
              <a:t>, </a:t>
            </a:r>
            <a:r>
              <a:rPr lang="en-US" sz="2400" b="1" dirty="0"/>
              <a:t>payload mass</a:t>
            </a:r>
            <a:r>
              <a:rPr lang="en-US" sz="2400" dirty="0"/>
              <a:t>, and </a:t>
            </a:r>
            <a:r>
              <a:rPr lang="en-US" sz="2400" b="1" dirty="0"/>
              <a:t>landing success</a:t>
            </a:r>
            <a:r>
              <a:rPr lang="en-US" sz="2400" dirty="0"/>
              <a:t>. Each point represents a launch, colored by outcome (1 = success, 0 = failure). </a:t>
            </a:r>
          </a:p>
          <a:p>
            <a:pPr algn="just">
              <a:lnSpc>
                <a:spcPct val="100000"/>
              </a:lnSpc>
              <a:spcBef>
                <a:spcPts val="1400"/>
              </a:spcBef>
            </a:pPr>
            <a:r>
              <a:rPr lang="en-US" sz="2400" dirty="0"/>
              <a:t>The plot shows that </a:t>
            </a:r>
            <a:r>
              <a:rPr lang="en-US" sz="2400" b="1" dirty="0"/>
              <a:t>CCAFS SLC 40</a:t>
            </a:r>
            <a:r>
              <a:rPr lang="en-US" sz="2400" dirty="0"/>
              <a:t> handled a wide range of payloads and achieved many successful landings, even at higher masses. </a:t>
            </a:r>
            <a:r>
              <a:rPr lang="en-US" sz="2400" b="1" dirty="0"/>
              <a:t>KSC LC 39A</a:t>
            </a:r>
            <a:r>
              <a:rPr lang="en-US" sz="2400" dirty="0"/>
              <a:t> also demonstrated strong performance with heavier payloads. In contrast, </a:t>
            </a:r>
            <a:r>
              <a:rPr lang="en-US" sz="2400" b="1" dirty="0"/>
              <a:t>VAFB SLC 4E</a:t>
            </a:r>
            <a:r>
              <a:rPr lang="en-US" sz="2400" dirty="0"/>
              <a:t> had fewer launches and more scattered outcomes. </a:t>
            </a:r>
          </a:p>
          <a:p>
            <a:pPr algn="just">
              <a:lnSpc>
                <a:spcPct val="100000"/>
              </a:lnSpc>
              <a:spcBef>
                <a:spcPts val="1400"/>
              </a:spcBef>
            </a:pPr>
            <a:r>
              <a:rPr lang="en-US" sz="2400" dirty="0"/>
              <a:t>Overall, higher payload missions were more common at major sites and still saw high success rates.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4950540F-91F8-41DF-8CB2-BF7B6B9CFE0F}"/>
              </a:ext>
            </a:extLst>
          </p:cNvPr>
          <p:cNvPicPr>
            <a:picLocks noChangeAspect="1"/>
          </p:cNvPicPr>
          <p:nvPr/>
        </p:nvPicPr>
        <p:blipFill>
          <a:blip r:embed="rId3"/>
          <a:stretch>
            <a:fillRect/>
          </a:stretch>
        </p:blipFill>
        <p:spPr>
          <a:xfrm>
            <a:off x="1318087" y="1461310"/>
            <a:ext cx="9189228" cy="290123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285906" y="2003844"/>
            <a:ext cx="5248757" cy="3848316"/>
          </a:xfrm>
          <a:prstGeom prst="rect">
            <a:avLst/>
          </a:prstGeom>
        </p:spPr>
        <p:txBody>
          <a:bodyPr>
            <a:normAutofit fontScale="85000" lnSpcReduction="20000"/>
          </a:bodyPr>
          <a:lstStyle/>
          <a:p>
            <a:pPr algn="just">
              <a:lnSpc>
                <a:spcPct val="100000"/>
              </a:lnSpc>
              <a:spcBef>
                <a:spcPts val="1400"/>
              </a:spcBef>
            </a:pPr>
            <a:r>
              <a:rPr lang="en-US" sz="2400" dirty="0"/>
              <a:t>This bar chart displays the average landing success rate across different </a:t>
            </a:r>
            <a:r>
              <a:rPr lang="en-US" sz="2400" b="1" dirty="0"/>
              <a:t>orbit types</a:t>
            </a:r>
            <a:r>
              <a:rPr lang="en-US" sz="2400" dirty="0"/>
              <a:t>. Missions targeting </a:t>
            </a:r>
            <a:r>
              <a:rPr lang="en-US" sz="2400" b="1" dirty="0"/>
              <a:t>ES-L1</a:t>
            </a:r>
            <a:r>
              <a:rPr lang="en-US" sz="2400" dirty="0"/>
              <a:t>, </a:t>
            </a:r>
            <a:r>
              <a:rPr lang="en-US" sz="2400" b="1" dirty="0"/>
              <a:t>GEO</a:t>
            </a:r>
            <a:r>
              <a:rPr lang="en-US" sz="2400" dirty="0"/>
              <a:t>, </a:t>
            </a:r>
            <a:r>
              <a:rPr lang="en-US" sz="2400" b="1" dirty="0"/>
              <a:t>HEO</a:t>
            </a:r>
            <a:r>
              <a:rPr lang="en-US" sz="2400" dirty="0"/>
              <a:t>, and </a:t>
            </a:r>
            <a:r>
              <a:rPr lang="en-US" sz="2400" b="1" dirty="0"/>
              <a:t>SSO</a:t>
            </a:r>
            <a:r>
              <a:rPr lang="en-US" sz="2400" dirty="0"/>
              <a:t> achieved a </a:t>
            </a:r>
            <a:r>
              <a:rPr lang="en-US" sz="2400" b="1" dirty="0"/>
              <a:t>100% success rate</a:t>
            </a:r>
            <a:r>
              <a:rPr lang="en-US" sz="2400" dirty="0"/>
              <a:t>, indicating strong reliability for these orbits. </a:t>
            </a:r>
          </a:p>
          <a:p>
            <a:pPr algn="just">
              <a:lnSpc>
                <a:spcPct val="100000"/>
              </a:lnSpc>
              <a:spcBef>
                <a:spcPts val="1400"/>
              </a:spcBef>
            </a:pPr>
            <a:r>
              <a:rPr lang="en-US" sz="2400" dirty="0"/>
              <a:t>In contrast, missions to </a:t>
            </a:r>
            <a:r>
              <a:rPr lang="en-US" sz="2400" b="1" dirty="0"/>
              <a:t>GTO</a:t>
            </a:r>
            <a:r>
              <a:rPr lang="en-US" sz="2400" dirty="0"/>
              <a:t> had the </a:t>
            </a:r>
            <a:r>
              <a:rPr lang="en-US" sz="2400" b="1" dirty="0"/>
              <a:t>lowest success rate</a:t>
            </a:r>
            <a:r>
              <a:rPr lang="en-US" sz="2400" dirty="0"/>
              <a:t>, suggesting higher technical challenges or risk. Other orbits like </a:t>
            </a:r>
            <a:r>
              <a:rPr lang="en-US" sz="2400" b="1" dirty="0"/>
              <a:t>LEO</a:t>
            </a:r>
            <a:r>
              <a:rPr lang="en-US" sz="2400" dirty="0"/>
              <a:t>, </a:t>
            </a:r>
            <a:r>
              <a:rPr lang="en-US" sz="2400" b="1" dirty="0"/>
              <a:t>MEO</a:t>
            </a:r>
            <a:r>
              <a:rPr lang="en-US" sz="2400" dirty="0"/>
              <a:t>, and </a:t>
            </a:r>
            <a:r>
              <a:rPr lang="en-US" sz="2400" b="1" dirty="0"/>
              <a:t>VLEO</a:t>
            </a:r>
            <a:r>
              <a:rPr lang="en-US" sz="2400" dirty="0"/>
              <a:t> showed moderate but consistent performance. </a:t>
            </a:r>
          </a:p>
          <a:p>
            <a:pPr algn="just">
              <a:lnSpc>
                <a:spcPct val="100000"/>
              </a:lnSpc>
              <a:spcBef>
                <a:spcPts val="1400"/>
              </a:spcBef>
            </a:pPr>
            <a:r>
              <a:rPr lang="en-US" sz="2400" dirty="0"/>
              <a:t>These insights help identify which mission profiles are more favorable for achieving successful landings.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89951741-C045-4C2B-A6AE-EDED915286BC}"/>
              </a:ext>
            </a:extLst>
          </p:cNvPr>
          <p:cNvPicPr>
            <a:picLocks noChangeAspect="1"/>
          </p:cNvPicPr>
          <p:nvPr/>
        </p:nvPicPr>
        <p:blipFill>
          <a:blip r:embed="rId3"/>
          <a:stretch>
            <a:fillRect/>
          </a:stretch>
        </p:blipFill>
        <p:spPr>
          <a:xfrm>
            <a:off x="823544" y="1930375"/>
            <a:ext cx="4946026" cy="376840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52962" y="4793162"/>
            <a:ext cx="10149695" cy="1790518"/>
          </a:xfrm>
          <a:prstGeom prst="rect">
            <a:avLst/>
          </a:prstGeom>
        </p:spPr>
        <p:txBody>
          <a:bodyPr>
            <a:normAutofit fontScale="62500" lnSpcReduction="20000"/>
          </a:bodyPr>
          <a:lstStyle/>
          <a:p>
            <a:pPr>
              <a:lnSpc>
                <a:spcPct val="100000"/>
              </a:lnSpc>
              <a:spcBef>
                <a:spcPts val="1400"/>
              </a:spcBef>
            </a:pPr>
            <a:r>
              <a:rPr lang="en-US" sz="2400" dirty="0"/>
              <a:t>This scatter plot illustrates the distribution of missions across </a:t>
            </a:r>
            <a:r>
              <a:rPr lang="en-US" sz="2400" b="1" dirty="0"/>
              <a:t>orbit types</a:t>
            </a:r>
            <a:r>
              <a:rPr lang="en-US" sz="2400" dirty="0"/>
              <a:t> over increasing </a:t>
            </a:r>
            <a:r>
              <a:rPr lang="en-US" sz="2400" b="1" dirty="0"/>
              <a:t>flight numbers</a:t>
            </a:r>
            <a:r>
              <a:rPr lang="en-US" sz="2400" dirty="0"/>
              <a:t>, with color indicating </a:t>
            </a:r>
            <a:r>
              <a:rPr lang="en-US" sz="2400" b="1" dirty="0"/>
              <a:t>landing success</a:t>
            </a:r>
            <a:r>
              <a:rPr lang="en-US" sz="2400" dirty="0"/>
              <a:t>. </a:t>
            </a:r>
          </a:p>
          <a:p>
            <a:pPr>
              <a:lnSpc>
                <a:spcPct val="100000"/>
              </a:lnSpc>
              <a:spcBef>
                <a:spcPts val="1400"/>
              </a:spcBef>
            </a:pPr>
            <a:r>
              <a:rPr lang="en-US" sz="2400" dirty="0"/>
              <a:t>It shows that </a:t>
            </a:r>
            <a:r>
              <a:rPr lang="en-US" sz="2400" b="1" dirty="0"/>
              <a:t>more recent missions</a:t>
            </a:r>
            <a:r>
              <a:rPr lang="en-US" sz="2400" dirty="0"/>
              <a:t> (higher flight numbers) to orbits like </a:t>
            </a:r>
            <a:r>
              <a:rPr lang="en-US" sz="2400" b="1" dirty="0"/>
              <a:t>ISS</a:t>
            </a:r>
            <a:r>
              <a:rPr lang="en-US" sz="2400" dirty="0"/>
              <a:t>, </a:t>
            </a:r>
            <a:r>
              <a:rPr lang="en-US" sz="2400" b="1" dirty="0"/>
              <a:t>GTO</a:t>
            </a:r>
            <a:r>
              <a:rPr lang="en-US" sz="2400" dirty="0"/>
              <a:t>, </a:t>
            </a:r>
            <a:r>
              <a:rPr lang="en-US" sz="2400" b="1" dirty="0"/>
              <a:t>VLEO</a:t>
            </a:r>
            <a:r>
              <a:rPr lang="en-US" sz="2400" dirty="0"/>
              <a:t>, and </a:t>
            </a:r>
            <a:r>
              <a:rPr lang="en-US" sz="2400" b="1" dirty="0"/>
              <a:t>SSO</a:t>
            </a:r>
            <a:r>
              <a:rPr lang="en-US" sz="2400" dirty="0"/>
              <a:t> have seen </a:t>
            </a:r>
            <a:r>
              <a:rPr lang="en-US" sz="2400" b="1" dirty="0"/>
              <a:t>more consistent success</a:t>
            </a:r>
            <a:r>
              <a:rPr lang="en-US" sz="2400" dirty="0"/>
              <a:t> (orange). In contrast, </a:t>
            </a:r>
            <a:r>
              <a:rPr lang="en-US" sz="2400" b="1" dirty="0"/>
              <a:t>earlier missions</a:t>
            </a:r>
            <a:r>
              <a:rPr lang="en-US" sz="2400" dirty="0"/>
              <a:t> and some targeting </a:t>
            </a:r>
            <a:r>
              <a:rPr lang="en-US" sz="2400" b="1" dirty="0"/>
              <a:t>GTO</a:t>
            </a:r>
            <a:r>
              <a:rPr lang="en-US" sz="2400" dirty="0"/>
              <a:t> or </a:t>
            </a:r>
            <a:r>
              <a:rPr lang="en-US" sz="2400" b="1" dirty="0"/>
              <a:t>LEO</a:t>
            </a:r>
            <a:r>
              <a:rPr lang="en-US" sz="2400" dirty="0"/>
              <a:t> had a higher rate of failures (blue). </a:t>
            </a:r>
          </a:p>
          <a:p>
            <a:pPr>
              <a:lnSpc>
                <a:spcPct val="100000"/>
              </a:lnSpc>
              <a:spcBef>
                <a:spcPts val="1400"/>
              </a:spcBef>
            </a:pPr>
            <a:r>
              <a:rPr lang="en-US" sz="2400" dirty="0"/>
              <a:t>The trend suggests that </a:t>
            </a:r>
            <a:r>
              <a:rPr lang="en-US" sz="2400" b="1" dirty="0"/>
              <a:t>operational improvements over time</a:t>
            </a:r>
            <a:r>
              <a:rPr lang="en-US" sz="2400" dirty="0"/>
              <a:t> have led to better success rates, especially for high-frequency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7F3B2D6B-6860-45E4-98E4-80E176541AE9}"/>
              </a:ext>
            </a:extLst>
          </p:cNvPr>
          <p:cNvPicPr>
            <a:picLocks noChangeAspect="1"/>
          </p:cNvPicPr>
          <p:nvPr/>
        </p:nvPicPr>
        <p:blipFill>
          <a:blip r:embed="rId3"/>
          <a:stretch>
            <a:fillRect/>
          </a:stretch>
        </p:blipFill>
        <p:spPr>
          <a:xfrm>
            <a:off x="1026141" y="1436731"/>
            <a:ext cx="10003339" cy="315217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654590"/>
            <a:ext cx="10073003" cy="1664759"/>
          </a:xfrm>
          <a:prstGeom prst="rect">
            <a:avLst/>
          </a:prstGeom>
        </p:spPr>
        <p:txBody>
          <a:bodyPr>
            <a:normAutofit fontScale="70000" lnSpcReduction="20000"/>
          </a:bodyPr>
          <a:lstStyle/>
          <a:p>
            <a:pPr algn="just"/>
            <a:r>
              <a:rPr lang="en-US" sz="2400" dirty="0"/>
              <a:t>This scatter plot shows the relationship between </a:t>
            </a:r>
            <a:r>
              <a:rPr lang="en-US" sz="2400" b="1" dirty="0"/>
              <a:t>payload mass</a:t>
            </a:r>
            <a:r>
              <a:rPr lang="en-US" sz="2400" dirty="0"/>
              <a:t>, </a:t>
            </a:r>
            <a:r>
              <a:rPr lang="en-US" sz="2400" b="1" dirty="0"/>
              <a:t>orbit type</a:t>
            </a:r>
            <a:r>
              <a:rPr lang="en-US" sz="2400" dirty="0"/>
              <a:t>, and </a:t>
            </a:r>
            <a:r>
              <a:rPr lang="en-US" sz="2400" b="1" dirty="0"/>
              <a:t>landing success</a:t>
            </a:r>
            <a:r>
              <a:rPr lang="en-US" sz="2400" dirty="0"/>
              <a:t>. Each dot represents a launch, color-coded by success (1 = orange, 0 = blue). </a:t>
            </a:r>
          </a:p>
          <a:p>
            <a:pPr algn="just"/>
            <a:r>
              <a:rPr lang="en-US" sz="2400" dirty="0"/>
              <a:t>The chart reveals that </a:t>
            </a:r>
            <a:r>
              <a:rPr lang="en-US" sz="2400" b="1" dirty="0"/>
              <a:t>GTO</a:t>
            </a:r>
            <a:r>
              <a:rPr lang="en-US" sz="2400" dirty="0"/>
              <a:t>, </a:t>
            </a:r>
            <a:r>
              <a:rPr lang="en-US" sz="2400" b="1" dirty="0"/>
              <a:t>ISS</a:t>
            </a:r>
            <a:r>
              <a:rPr lang="en-US" sz="2400" dirty="0"/>
              <a:t>, and </a:t>
            </a:r>
            <a:r>
              <a:rPr lang="en-US" sz="2400" b="1" dirty="0"/>
              <a:t>LEO</a:t>
            </a:r>
            <a:r>
              <a:rPr lang="en-US" sz="2400" dirty="0"/>
              <a:t> missions span a wide payload range with mixed outcomes, while orbits like </a:t>
            </a:r>
            <a:r>
              <a:rPr lang="en-US" sz="2400" b="1" dirty="0"/>
              <a:t>SSO</a:t>
            </a:r>
            <a:r>
              <a:rPr lang="en-US" sz="2400" dirty="0"/>
              <a:t>, </a:t>
            </a:r>
            <a:r>
              <a:rPr lang="en-US" sz="2400" b="1" dirty="0"/>
              <a:t>HEO</a:t>
            </a:r>
            <a:r>
              <a:rPr lang="en-US" sz="2400" dirty="0"/>
              <a:t>, and </a:t>
            </a:r>
            <a:r>
              <a:rPr lang="en-US" sz="2400" b="1" dirty="0"/>
              <a:t>VLEO</a:t>
            </a:r>
            <a:r>
              <a:rPr lang="en-US" sz="2400" dirty="0"/>
              <a:t> generally see high success rates regardless of payload. </a:t>
            </a:r>
          </a:p>
          <a:p>
            <a:pPr algn="just"/>
            <a:r>
              <a:rPr lang="en-US" sz="2400" dirty="0"/>
              <a:t>Notably, </a:t>
            </a:r>
            <a:r>
              <a:rPr lang="en-US" sz="2400" b="1" dirty="0"/>
              <a:t>heavier payloads (≥10,000 kg)</a:t>
            </a:r>
            <a:r>
              <a:rPr lang="en-US" sz="2400" dirty="0"/>
              <a:t> are mostly associated with successful landings, highlighting the capability of Falcon 9 to reliably deliver larger payloads to specific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67F1E985-1392-4373-BC0A-9EA0D46655BF}"/>
              </a:ext>
            </a:extLst>
          </p:cNvPr>
          <p:cNvPicPr>
            <a:picLocks noChangeAspect="1"/>
          </p:cNvPicPr>
          <p:nvPr/>
        </p:nvPicPr>
        <p:blipFill>
          <a:blip r:embed="rId3"/>
          <a:stretch>
            <a:fillRect/>
          </a:stretch>
        </p:blipFill>
        <p:spPr>
          <a:xfrm>
            <a:off x="999520" y="1491553"/>
            <a:ext cx="9613982" cy="303762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4999558" cy="3811588"/>
          </a:xfrm>
          <a:prstGeom prst="rect">
            <a:avLst/>
          </a:prstGeom>
        </p:spPr>
        <p:txBody>
          <a:bodyPr>
            <a:normAutofit fontScale="85000" lnSpcReduction="10000"/>
          </a:bodyPr>
          <a:lstStyle/>
          <a:p>
            <a:pPr>
              <a:lnSpc>
                <a:spcPct val="100000"/>
              </a:lnSpc>
              <a:spcBef>
                <a:spcPts val="1400"/>
              </a:spcBef>
            </a:pPr>
            <a:r>
              <a:rPr lang="en-US" sz="2400" dirty="0"/>
              <a:t>The line chart illustrates a clear upward trend in </a:t>
            </a:r>
            <a:r>
              <a:rPr lang="en-US" sz="2400" b="1" dirty="0"/>
              <a:t>Falcon 9 landing success rates over time</a:t>
            </a:r>
            <a:r>
              <a:rPr lang="en-US" sz="2400" dirty="0"/>
              <a:t>. </a:t>
            </a:r>
          </a:p>
          <a:p>
            <a:pPr>
              <a:lnSpc>
                <a:spcPct val="100000"/>
              </a:lnSpc>
              <a:spcBef>
                <a:spcPts val="1400"/>
              </a:spcBef>
            </a:pPr>
            <a:r>
              <a:rPr lang="en-US" sz="2400" dirty="0"/>
              <a:t>From 2010 to 2013, success was minimal, but starting in </a:t>
            </a:r>
            <a:r>
              <a:rPr lang="en-US" sz="2400" b="1" dirty="0"/>
              <a:t>2014</a:t>
            </a:r>
            <a:r>
              <a:rPr lang="en-US" sz="2400" dirty="0"/>
              <a:t>, there was a steady improvement, reaching over </a:t>
            </a:r>
            <a:r>
              <a:rPr lang="en-US" sz="2400" b="1" dirty="0"/>
              <a:t>90% success by 2019</a:t>
            </a:r>
            <a:r>
              <a:rPr lang="en-US" sz="2400" dirty="0"/>
              <a:t>. </a:t>
            </a:r>
          </a:p>
          <a:p>
            <a:pPr>
              <a:lnSpc>
                <a:spcPct val="100000"/>
              </a:lnSpc>
              <a:spcBef>
                <a:spcPts val="1400"/>
              </a:spcBef>
            </a:pPr>
            <a:r>
              <a:rPr lang="en-US" sz="2400" dirty="0"/>
              <a:t>This trend reflects </a:t>
            </a:r>
            <a:r>
              <a:rPr lang="en-US" sz="2400" b="1" dirty="0"/>
              <a:t>technological advancements and operational refinements</a:t>
            </a:r>
            <a:r>
              <a:rPr lang="en-US" sz="2400" dirty="0"/>
              <a:t> in SpaceX’s reusable launch systems, highlighting their growing reliability and cost-efficiency year over year.</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48287BFB-AFD3-47D5-8B1F-E3BCE307B204}"/>
              </a:ext>
            </a:extLst>
          </p:cNvPr>
          <p:cNvPicPr>
            <a:picLocks noChangeAspect="1"/>
          </p:cNvPicPr>
          <p:nvPr/>
        </p:nvPicPr>
        <p:blipFill>
          <a:blip r:embed="rId3"/>
          <a:stretch>
            <a:fillRect/>
          </a:stretch>
        </p:blipFill>
        <p:spPr>
          <a:xfrm>
            <a:off x="6040939" y="1791325"/>
            <a:ext cx="5244672" cy="399594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733863"/>
            <a:ext cx="10261784" cy="2443099"/>
          </a:xfrm>
          <a:prstGeom prst="rect">
            <a:avLst/>
          </a:prstGeom>
        </p:spPr>
        <p:txBody>
          <a:bodyPr>
            <a:normAutofit/>
          </a:bodyPr>
          <a:lstStyle/>
          <a:p>
            <a:r>
              <a:rPr lang="en-US" sz="2000" dirty="0"/>
              <a:t>Using an SQL query on the SpaceX dataset, we identified four distinct launch sites:</a:t>
            </a:r>
          </a:p>
          <a:p>
            <a:pPr lvl="1"/>
            <a:r>
              <a:rPr lang="en-US" sz="1800" b="1" dirty="0"/>
              <a:t>CCAFS LC-40</a:t>
            </a:r>
            <a:endParaRPr lang="en-US" sz="1800" dirty="0"/>
          </a:p>
          <a:p>
            <a:pPr lvl="1"/>
            <a:r>
              <a:rPr lang="en-US" sz="1800" b="1" dirty="0"/>
              <a:t>VAFB SLC-4E</a:t>
            </a:r>
            <a:endParaRPr lang="en-US" sz="1800" dirty="0"/>
          </a:p>
          <a:p>
            <a:pPr lvl="1"/>
            <a:r>
              <a:rPr lang="en-US" sz="1800" b="1" dirty="0"/>
              <a:t>KSC LC-39A</a:t>
            </a:r>
            <a:endParaRPr lang="en-US" sz="1800" dirty="0"/>
          </a:p>
          <a:p>
            <a:pPr lvl="1"/>
            <a:r>
              <a:rPr lang="en-US" sz="1800" b="1" dirty="0"/>
              <a:t>CCAFS SLC-40</a:t>
            </a:r>
            <a:endParaRPr lang="en-US" sz="1800" dirty="0"/>
          </a:p>
          <a:p>
            <a:r>
              <a:rPr lang="en-US" sz="2000" dirty="0"/>
              <a:t>These sites represent the geographical locations used for SpaceX launches, which are crucial for analyzing launch outcomes, regional performance, and site-specific trends in mission success.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0" name="Picture 9">
            <a:extLst>
              <a:ext uri="{FF2B5EF4-FFF2-40B4-BE49-F238E27FC236}">
                <a16:creationId xmlns:a16="http://schemas.microsoft.com/office/drawing/2014/main" id="{60633015-CD0F-4A28-ABF5-B905755E2AEA}"/>
              </a:ext>
            </a:extLst>
          </p:cNvPr>
          <p:cNvPicPr>
            <a:picLocks noChangeAspect="1"/>
          </p:cNvPicPr>
          <p:nvPr/>
        </p:nvPicPr>
        <p:blipFill>
          <a:blip r:embed="rId3"/>
          <a:stretch>
            <a:fillRect/>
          </a:stretch>
        </p:blipFill>
        <p:spPr>
          <a:xfrm>
            <a:off x="4425923" y="1392562"/>
            <a:ext cx="2895177" cy="203643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59945" y="4043745"/>
            <a:ext cx="9745589" cy="1781944"/>
          </a:xfrm>
          <a:prstGeom prst="rect">
            <a:avLst/>
          </a:prstGeom>
        </p:spPr>
        <p:txBody>
          <a:bodyPr>
            <a:normAutofit/>
          </a:bodyPr>
          <a:lstStyle/>
          <a:p>
            <a:pPr marL="0" indent="0" algn="just">
              <a:lnSpc>
                <a:spcPct val="100000"/>
              </a:lnSpc>
              <a:spcBef>
                <a:spcPts val="1400"/>
              </a:spcBef>
              <a:buNone/>
            </a:pPr>
            <a:r>
              <a:rPr lang="en-US" sz="1800" dirty="0">
                <a:solidFill>
                  <a:schemeClr val="accent3">
                    <a:lumMod val="25000"/>
                  </a:schemeClr>
                </a:solidFill>
                <a:latin typeface="Abadi" panose="020B0604020104020204" pitchFamily="34" charset="0"/>
              </a:rPr>
              <a:t>A filtered SQL query retrieved the first 5 launches from sites beginning with CCA, specifically CCAFS LC-40. All five missions were successful, showcasing early operational reliability. However, landing outcomes varied — two had parachute failures and the rest recorded no landing attempts. Payloads were primarily for NASA (COTS/CRS) missions, mostly to LEO (ISS) orbits, indicating SpaceX’s early focus on cargo delivery for government contracts.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BDAA86D-C9E2-4EFB-B66F-B7E744C25AC3}"/>
              </a:ext>
            </a:extLst>
          </p:cNvPr>
          <p:cNvPicPr>
            <a:picLocks noChangeAspect="1"/>
          </p:cNvPicPr>
          <p:nvPr/>
        </p:nvPicPr>
        <p:blipFill>
          <a:blip r:embed="rId3"/>
          <a:stretch>
            <a:fillRect/>
          </a:stretch>
        </p:blipFill>
        <p:spPr>
          <a:xfrm>
            <a:off x="634180" y="1533335"/>
            <a:ext cx="10923639" cy="224397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55985" y="3787386"/>
            <a:ext cx="9462709" cy="2389577"/>
          </a:xfrm>
          <a:prstGeom prst="rect">
            <a:avLst/>
          </a:prstGeom>
        </p:spPr>
        <p:txBody>
          <a:bodyPr>
            <a:normAutofit/>
          </a:bodyPr>
          <a:lstStyle/>
          <a:p>
            <a:pPr marL="0" indent="0" algn="just">
              <a:lnSpc>
                <a:spcPct val="100000"/>
              </a:lnSpc>
              <a:spcBef>
                <a:spcPts val="1400"/>
              </a:spcBef>
              <a:buNone/>
            </a:pPr>
            <a:r>
              <a:rPr lang="en-US" sz="1800" dirty="0">
                <a:solidFill>
                  <a:schemeClr val="accent3">
                    <a:lumMod val="25000"/>
                  </a:schemeClr>
                </a:solidFill>
                <a:latin typeface="Abadi" panose="020B0604020104020204" pitchFamily="34" charset="0"/>
              </a:rPr>
              <a:t>An SQL SUM on the PAYLOAD_MASS__KG_ for all records where Customer = 'NASA (CRS)' returns 45,596 kg. </a:t>
            </a:r>
          </a:p>
          <a:p>
            <a:pPr marL="0" indent="0" algn="just">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gn="just">
              <a:lnSpc>
                <a:spcPct val="100000"/>
              </a:lnSpc>
              <a:spcBef>
                <a:spcPts val="1400"/>
              </a:spcBef>
              <a:buNone/>
            </a:pPr>
            <a:r>
              <a:rPr lang="en-US" sz="1800" dirty="0">
                <a:solidFill>
                  <a:schemeClr val="accent3">
                    <a:lumMod val="25000"/>
                  </a:schemeClr>
                </a:solidFill>
                <a:latin typeface="Abadi" panose="020B0604020104020204" pitchFamily="34" charset="0"/>
              </a:rPr>
              <a:t>This figure represents the cumulative mass of cargo that SpaceX has delivered under NASA contracts.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02EDA89B-5BF8-4D79-B24D-158BC98A3523}"/>
              </a:ext>
            </a:extLst>
          </p:cNvPr>
          <p:cNvPicPr>
            <a:picLocks noChangeAspect="1"/>
          </p:cNvPicPr>
          <p:nvPr/>
        </p:nvPicPr>
        <p:blipFill>
          <a:blip r:embed="rId3"/>
          <a:stretch>
            <a:fillRect/>
          </a:stretch>
        </p:blipFill>
        <p:spPr>
          <a:xfrm>
            <a:off x="2906357" y="1534651"/>
            <a:ext cx="6379286" cy="168197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45053" y="4170843"/>
            <a:ext cx="9170546" cy="2006119"/>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An SQL AVG query on the PAYLOAD_MASS__KG_ for records where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 'F9 v1.1' yields 2,928.4 kg.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This value represents the typical payload capacity carried by the F9 v1.1 boosters and serves as a benchmark for comparing performance across different booster versions.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E9C932A6-3181-4F24-A098-00E1AF00467E}"/>
              </a:ext>
            </a:extLst>
          </p:cNvPr>
          <p:cNvPicPr>
            <a:picLocks noChangeAspect="1"/>
          </p:cNvPicPr>
          <p:nvPr/>
        </p:nvPicPr>
        <p:blipFill>
          <a:blip r:embed="rId3"/>
          <a:stretch>
            <a:fillRect/>
          </a:stretch>
        </p:blipFill>
        <p:spPr>
          <a:xfrm>
            <a:off x="2543809" y="1486065"/>
            <a:ext cx="7104382" cy="187247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94151"/>
            <a:ext cx="9745589" cy="208281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SQL MIN(Date) query filtered for records where both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 'Success' and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 returns 2015‑12‑22. </a:t>
            </a:r>
          </a:p>
          <a:p>
            <a:pPr>
              <a:lnSpc>
                <a:spcPct val="100000"/>
              </a:lnSpc>
              <a:spcBef>
                <a:spcPts val="1400"/>
              </a:spcBef>
            </a:pPr>
            <a:r>
              <a:rPr lang="en-US" sz="2200" dirty="0">
                <a:solidFill>
                  <a:schemeClr val="accent3">
                    <a:lumMod val="25000"/>
                  </a:schemeClr>
                </a:solidFill>
                <a:latin typeface="Abadi" panose="020B0604020104020204" pitchFamily="34" charset="0"/>
              </a:rPr>
              <a:t>This date marks SpaceX’s first successful return and landing of the Falcon 9 first stage on a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7537987F-B78B-4E48-8966-4118D08B81AB}"/>
              </a:ext>
            </a:extLst>
          </p:cNvPr>
          <p:cNvPicPr>
            <a:picLocks noChangeAspect="1"/>
          </p:cNvPicPr>
          <p:nvPr/>
        </p:nvPicPr>
        <p:blipFill>
          <a:blip r:embed="rId3"/>
          <a:stretch>
            <a:fillRect/>
          </a:stretch>
        </p:blipFill>
        <p:spPr>
          <a:xfrm>
            <a:off x="1479895" y="1559858"/>
            <a:ext cx="9232209" cy="177475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448565" y="1533832"/>
            <a:ext cx="9158491" cy="449174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This project employed a comprehensive data science workflow to analyze SpaceX launch records. Data was collected through web scraping and API access, then cleaned and structured for analysis. Exploratory Data Analysis (EDA) and SQL queries were used to identify key trends in booster performance and payload distribution. Geospatial visualization with Folium provided insights into launch site proximities, while an interactive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dashboard enabled intuitive exploration of mission outcomes. </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Multiple classification models were trained to predict landing success, with Support Vector Machines (SVM) achieving the highest accuracy at 86%. The findings highlight improvements in launch success post-2015, with NASA and F9 v1.1 boosters playing a major role in heavy-payload missions.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911271"/>
            <a:ext cx="10002212" cy="2265691"/>
          </a:xfrm>
          <a:prstGeom prst="rect">
            <a:avLst/>
          </a:prstGeom>
        </p:spPr>
        <p:txBody>
          <a:bodyPr lIns="91440" tIns="45720" rIns="91440" bIns="45720" anchor="t">
            <a:normAutofit/>
          </a:bodyPr>
          <a:lstStyle/>
          <a:p>
            <a:pPr marL="0" indent="0">
              <a:lnSpc>
                <a:spcPct val="100000"/>
              </a:lnSpc>
              <a:spcBef>
                <a:spcPts val="1400"/>
              </a:spcBef>
              <a:buNone/>
            </a:pPr>
            <a:r>
              <a:rPr lang="en-US" sz="1800" dirty="0"/>
              <a:t>Four boosters—</a:t>
            </a:r>
            <a:r>
              <a:rPr lang="en-US" sz="1800" b="1" dirty="0"/>
              <a:t>F9 FT B1022</a:t>
            </a:r>
            <a:r>
              <a:rPr lang="en-US" sz="1800" dirty="0"/>
              <a:t>, </a:t>
            </a:r>
            <a:r>
              <a:rPr lang="en-US" sz="1800" b="1" dirty="0"/>
              <a:t>B1026</a:t>
            </a:r>
            <a:r>
              <a:rPr lang="en-US" sz="1800" dirty="0"/>
              <a:t>, </a:t>
            </a:r>
            <a:r>
              <a:rPr lang="en-US" sz="1800" b="1" dirty="0"/>
              <a:t>B1021.2</a:t>
            </a:r>
            <a:r>
              <a:rPr lang="en-US" sz="1800" dirty="0"/>
              <a:t>, and </a:t>
            </a:r>
            <a:r>
              <a:rPr lang="en-US" sz="1800" b="1" dirty="0"/>
              <a:t>B1031.2</a:t>
            </a:r>
            <a:r>
              <a:rPr lang="en-US" sz="1800" dirty="0"/>
              <a:t>—achieved successful drone ship landings while carrying payloads between 4000 and 6000 kg.</a:t>
            </a:r>
          </a:p>
          <a:p>
            <a:pPr marL="0" indent="0">
              <a:lnSpc>
                <a:spcPct val="100000"/>
              </a:lnSpc>
              <a:spcBef>
                <a:spcPts val="1400"/>
              </a:spcBef>
              <a:buNone/>
            </a:pPr>
            <a:br>
              <a:rPr lang="en-US" sz="1800" dirty="0"/>
            </a:br>
            <a:r>
              <a:rPr lang="en-US" sz="1800" dirty="0"/>
              <a:t>This demonstrates SpaceX’s capability to land boosters reliably under moderate payload stress during GTO missions.</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9C07E700-6EA9-43BB-97E9-33DD8062E049}"/>
              </a:ext>
            </a:extLst>
          </p:cNvPr>
          <p:cNvPicPr>
            <a:picLocks noChangeAspect="1"/>
          </p:cNvPicPr>
          <p:nvPr/>
        </p:nvPicPr>
        <p:blipFill>
          <a:blip r:embed="rId3"/>
          <a:stretch>
            <a:fillRect/>
          </a:stretch>
        </p:blipFill>
        <p:spPr>
          <a:xfrm>
            <a:off x="1365700" y="1541160"/>
            <a:ext cx="9460599" cy="211986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97858" y="4365523"/>
            <a:ext cx="9217741" cy="1811440"/>
          </a:xfrm>
          <a:prstGeom prst="rect">
            <a:avLst/>
          </a:prstGeom>
        </p:spPr>
        <p:txBody>
          <a:bodyPr>
            <a:normAutofit fontScale="70000" lnSpcReduction="20000"/>
          </a:bodyPr>
          <a:lstStyle/>
          <a:p>
            <a:pPr marL="0" indent="0">
              <a:buNone/>
            </a:pPr>
            <a:r>
              <a:rPr lang="en-US" sz="2400" dirty="0"/>
              <a:t>We analyzed the mission outcomes of SpaceX launches. The data shows that:</a:t>
            </a:r>
          </a:p>
          <a:p>
            <a:pPr lvl="1"/>
            <a:r>
              <a:rPr lang="en-US" sz="2000" b="1" dirty="0"/>
              <a:t>98 missions were successful</a:t>
            </a:r>
            <a:endParaRPr lang="en-US" sz="2000" dirty="0"/>
          </a:p>
          <a:p>
            <a:pPr lvl="1"/>
            <a:r>
              <a:rPr lang="en-US" sz="2000" b="1" dirty="0"/>
              <a:t>1 mission failed in flight</a:t>
            </a:r>
            <a:endParaRPr lang="en-US" sz="2000" dirty="0"/>
          </a:p>
          <a:p>
            <a:pPr lvl="1"/>
            <a:r>
              <a:rPr lang="en-US" sz="2000" b="1" dirty="0"/>
              <a:t>2 additional entries were labeled as “Success” and “Success (payload status unclear)”</a:t>
            </a:r>
            <a:endParaRPr lang="en-US" sz="2000" dirty="0"/>
          </a:p>
          <a:p>
            <a:pPr marL="0" indent="0">
              <a:buNone/>
            </a:pPr>
            <a:endParaRPr lang="en-US" sz="2400" dirty="0"/>
          </a:p>
          <a:p>
            <a:pPr marL="0" indent="0">
              <a:buNone/>
            </a:pPr>
            <a:r>
              <a:rPr lang="en-US" sz="2400" dirty="0"/>
              <a:t>This indicates an </a:t>
            </a:r>
            <a:r>
              <a:rPr lang="en-US" sz="2400" b="1" dirty="0"/>
              <a:t>overwhelming success rate</a:t>
            </a:r>
            <a:r>
              <a:rPr lang="en-US" sz="2400" dirty="0"/>
              <a:t>, highlighting the operational reliability of SpaceX launch missions, with only one recorded in-flight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CC5F47E0-8AF0-4619-8A12-883980184099}"/>
              </a:ext>
            </a:extLst>
          </p:cNvPr>
          <p:cNvPicPr>
            <a:picLocks noChangeAspect="1"/>
          </p:cNvPicPr>
          <p:nvPr/>
        </p:nvPicPr>
        <p:blipFill>
          <a:blip r:embed="rId3"/>
          <a:stretch>
            <a:fillRect/>
          </a:stretch>
        </p:blipFill>
        <p:spPr>
          <a:xfrm>
            <a:off x="3025021" y="1432365"/>
            <a:ext cx="6141958" cy="2488843"/>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176743"/>
            <a:ext cx="9745589" cy="2000219"/>
          </a:xfrm>
          <a:prstGeom prst="rect">
            <a:avLst/>
          </a:prstGeom>
        </p:spPr>
        <p:txBody>
          <a:bodyPr>
            <a:normAutofit/>
          </a:bodyPr>
          <a:lstStyle/>
          <a:p>
            <a:pPr algn="just">
              <a:lnSpc>
                <a:spcPct val="100000"/>
              </a:lnSpc>
              <a:spcBef>
                <a:spcPts val="1400"/>
              </a:spcBef>
            </a:pPr>
            <a:r>
              <a:rPr lang="en-US" sz="1800" dirty="0"/>
              <a:t>All listed boosters carried the maximum payload of </a:t>
            </a:r>
            <a:r>
              <a:rPr lang="en-US" sz="1800" b="1" dirty="0"/>
              <a:t>15,600 kg</a:t>
            </a:r>
            <a:r>
              <a:rPr lang="en-US" sz="1800" dirty="0"/>
              <a:t>. These missions were primarily </a:t>
            </a:r>
            <a:r>
              <a:rPr lang="en-US" sz="1800" dirty="0" err="1"/>
              <a:t>Starlink</a:t>
            </a:r>
            <a:r>
              <a:rPr lang="en-US" sz="1800" dirty="0"/>
              <a:t> launches and were conducted by </a:t>
            </a:r>
            <a:r>
              <a:rPr lang="en-US" sz="1800" b="1" dirty="0"/>
              <a:t>F9 B5</a:t>
            </a:r>
            <a:r>
              <a:rPr lang="en-US" sz="1800" dirty="0"/>
              <a:t> boosters across various block versions (e.g., B1048.4, B1049.4, etc.). Most missions were successful in both delivery and landing.</a:t>
            </a:r>
          </a:p>
          <a:p>
            <a:pPr algn="just">
              <a:lnSpc>
                <a:spcPct val="100000"/>
              </a:lnSpc>
              <a:spcBef>
                <a:spcPts val="1400"/>
              </a:spcBef>
            </a:pPr>
            <a:r>
              <a:rPr lang="en-US" sz="1800" dirty="0"/>
              <a:t>The </a:t>
            </a:r>
            <a:r>
              <a:rPr lang="en-US" sz="1800" b="1" dirty="0"/>
              <a:t>F9 B5</a:t>
            </a:r>
            <a:r>
              <a:rPr lang="en-US" sz="1800" dirty="0"/>
              <a:t> series consistently supports the heaviest payloads, showcasing its significance in SpaceX's heavy-lift operations.</a:t>
            </a:r>
            <a:endParaRPr lang="en-US" sz="16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494BD7F2-2738-4194-990E-7C1DDBE9EC85}"/>
              </a:ext>
            </a:extLst>
          </p:cNvPr>
          <p:cNvPicPr>
            <a:picLocks noChangeAspect="1"/>
          </p:cNvPicPr>
          <p:nvPr/>
        </p:nvPicPr>
        <p:blipFill>
          <a:blip r:embed="rId3"/>
          <a:stretch>
            <a:fillRect/>
          </a:stretch>
        </p:blipFill>
        <p:spPr>
          <a:xfrm>
            <a:off x="2427270" y="1380725"/>
            <a:ext cx="7337459" cy="261903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3671257"/>
            <a:ext cx="9745589" cy="2593858"/>
          </a:xfrm>
          <a:prstGeom prst="rect">
            <a:avLst/>
          </a:prstGeom>
        </p:spPr>
        <p:txBody>
          <a:bodyPr lIns="91440" tIns="45720" rIns="91440" bIns="45720" anchor="t">
            <a:normAutofit/>
          </a:bodyPr>
          <a:lstStyle/>
          <a:p>
            <a:pPr marL="0" indent="0">
              <a:buNone/>
            </a:pPr>
            <a:r>
              <a:rPr lang="en-US" sz="2000" dirty="0"/>
              <a:t>In 2015, two missions experienced </a:t>
            </a:r>
            <a:r>
              <a:rPr lang="en-US" sz="2000" b="1" dirty="0"/>
              <a:t>drone ship landing failures</a:t>
            </a:r>
            <a:r>
              <a:rPr lang="en-US" sz="2000" dirty="0"/>
              <a:t>.</a:t>
            </a:r>
            <a:br>
              <a:rPr lang="en-US" sz="2000" dirty="0"/>
            </a:br>
            <a:r>
              <a:rPr lang="en-US" sz="2000" dirty="0"/>
              <a:t>Both launches occurred at </a:t>
            </a:r>
            <a:r>
              <a:rPr lang="en-US" sz="2000" b="1" dirty="0"/>
              <a:t>CCAFS LC-40</a:t>
            </a:r>
            <a:r>
              <a:rPr lang="en-US" sz="2000" dirty="0"/>
              <a:t>, using booster versions:</a:t>
            </a:r>
          </a:p>
          <a:p>
            <a:pPr lvl="1"/>
            <a:r>
              <a:rPr lang="en-US" sz="1800" b="1" dirty="0"/>
              <a:t>F9 v1.1 B1012</a:t>
            </a:r>
            <a:r>
              <a:rPr lang="en-US" sz="1800" dirty="0"/>
              <a:t> (January)</a:t>
            </a:r>
          </a:p>
          <a:p>
            <a:pPr lvl="1"/>
            <a:r>
              <a:rPr lang="en-US" sz="1800" b="1" dirty="0"/>
              <a:t>F9 v1.1 B1015</a:t>
            </a:r>
            <a:r>
              <a:rPr lang="en-US" sz="1800" dirty="0"/>
              <a:t> (April)</a:t>
            </a:r>
          </a:p>
          <a:p>
            <a:pPr lvl="1"/>
            <a:endParaRPr lang="en-US" sz="1800" dirty="0"/>
          </a:p>
          <a:p>
            <a:pPr marL="0" indent="0">
              <a:buNone/>
            </a:pPr>
            <a:r>
              <a:rPr lang="en-US" sz="2000" dirty="0"/>
              <a:t>This insight highlights early-stage recovery challenges SpaceX faced with drone ship landings during that year.</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1917C3D1-9FD6-4A28-96CC-68429DD199C6}"/>
              </a:ext>
            </a:extLst>
          </p:cNvPr>
          <p:cNvPicPr>
            <a:picLocks noChangeAspect="1"/>
          </p:cNvPicPr>
          <p:nvPr/>
        </p:nvPicPr>
        <p:blipFill>
          <a:blip r:embed="rId3"/>
          <a:stretch>
            <a:fillRect/>
          </a:stretch>
        </p:blipFill>
        <p:spPr>
          <a:xfrm>
            <a:off x="755117" y="1600698"/>
            <a:ext cx="10681765" cy="175775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076453"/>
            <a:ext cx="10291280" cy="2288951"/>
          </a:xfrm>
          <a:prstGeom prst="rect">
            <a:avLst/>
          </a:prstGeom>
        </p:spPr>
        <p:txBody>
          <a:bodyPr lIns="91440" tIns="45720" rIns="91440" bIns="45720" anchor="t"/>
          <a:lstStyle/>
          <a:p>
            <a:pPr lvl="1">
              <a:lnSpc>
                <a:spcPct val="100000"/>
              </a:lnSpc>
              <a:spcBef>
                <a:spcPts val="1400"/>
              </a:spcBef>
            </a:pPr>
            <a:r>
              <a:rPr lang="en-US" sz="1400" dirty="0">
                <a:solidFill>
                  <a:schemeClr val="accent3">
                    <a:lumMod val="25000"/>
                  </a:schemeClr>
                </a:solidFill>
                <a:latin typeface="Abadi" panose="020B0604020104020204" pitchFamily="34" charset="0"/>
              </a:rPr>
              <a:t>The most common result was “No attempt” (10 times), indicating early missions lacked recovery attempts.</a:t>
            </a:r>
          </a:p>
          <a:p>
            <a:pPr lvl="1">
              <a:lnSpc>
                <a:spcPct val="100000"/>
              </a:lnSpc>
              <a:spcBef>
                <a:spcPts val="1400"/>
              </a:spcBef>
            </a:pPr>
            <a:r>
              <a:rPr lang="en-US" sz="1400" dirty="0">
                <a:solidFill>
                  <a:schemeClr val="accent3">
                    <a:lumMod val="25000"/>
                  </a:schemeClr>
                </a:solidFill>
                <a:latin typeface="Abadi" panose="020B0604020104020204" pitchFamily="34" charset="0"/>
              </a:rPr>
              <a:t>“Success (drone ship)” and “Failure (drone ship)” were tied with 5 occurrences each, showing the evolving but still maturing recovery efforts on sea platforms.</a:t>
            </a:r>
          </a:p>
          <a:p>
            <a:pPr lvl="1">
              <a:lnSpc>
                <a:spcPct val="100000"/>
              </a:lnSpc>
              <a:spcBef>
                <a:spcPts val="1400"/>
              </a:spcBef>
            </a:pPr>
            <a:r>
              <a:rPr lang="en-US" sz="1400" dirty="0">
                <a:solidFill>
                  <a:schemeClr val="accent3">
                    <a:lumMod val="25000"/>
                  </a:schemeClr>
                </a:solidFill>
                <a:latin typeface="Abadi" panose="020B0604020104020204" pitchFamily="34" charset="0"/>
              </a:rPr>
              <a:t>Other outcomes included ground pad successes (3), controlled/uncontrolled ocean landings, and parachute failures, each occurring 1–3 times.</a:t>
            </a:r>
          </a:p>
          <a:p>
            <a:pPr marL="0" indent="0">
              <a:lnSpc>
                <a:spcPct val="100000"/>
              </a:lnSpc>
              <a:spcBef>
                <a:spcPts val="1400"/>
              </a:spcBef>
              <a:buNone/>
            </a:pPr>
            <a:r>
              <a:rPr lang="en-US" sz="1800" dirty="0"/>
              <a:t>Recovery reliability improved over time, but in this period, drone ship landings had mixed outcomes, and recovery was not attempted in several early missions.</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838AA778-B733-46DC-918A-BB431069EC2D}"/>
              </a:ext>
            </a:extLst>
          </p:cNvPr>
          <p:cNvPicPr>
            <a:picLocks noChangeAspect="1"/>
          </p:cNvPicPr>
          <p:nvPr/>
        </p:nvPicPr>
        <p:blipFill>
          <a:blip r:embed="rId3"/>
          <a:stretch>
            <a:fillRect/>
          </a:stretch>
        </p:blipFill>
        <p:spPr>
          <a:xfrm>
            <a:off x="1697415" y="1462392"/>
            <a:ext cx="8797170" cy="244298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6702" y="1822899"/>
            <a:ext cx="4032064" cy="3952425"/>
          </a:xfrm>
          <a:prstGeom prst="rect">
            <a:avLst/>
          </a:prstGeom>
        </p:spPr>
        <p:txBody>
          <a:bodyPr lIns="91440" tIns="45720" rIns="91440" bIns="45720" anchor="t">
            <a:noAutofit/>
          </a:bodyPr>
          <a:lstStyle/>
          <a:p>
            <a:pPr>
              <a:lnSpc>
                <a:spcPct val="100000"/>
              </a:lnSpc>
              <a:spcBef>
                <a:spcPts val="1400"/>
              </a:spcBef>
            </a:pPr>
            <a:r>
              <a:rPr lang="en-US" sz="1600" dirty="0"/>
              <a:t>The folium map displays the geographical distribution of SpaceX launch sites across the U.S. Each marker on the map represents a launch site, clustered to show density and labeled for identification.</a:t>
            </a:r>
          </a:p>
          <a:p>
            <a:pPr>
              <a:lnSpc>
                <a:spcPct val="100000"/>
              </a:lnSpc>
              <a:spcBef>
                <a:spcPts val="1400"/>
              </a:spcBef>
            </a:pPr>
            <a:r>
              <a:rPr lang="en-US" sz="1600" dirty="0"/>
              <a:t>High concentration of launches from Florida (marked with “46”), specifically around the Cape Canaveral and Kennedy Space Center areas.</a:t>
            </a:r>
          </a:p>
          <a:p>
            <a:pPr>
              <a:lnSpc>
                <a:spcPct val="100000"/>
              </a:lnSpc>
              <a:spcBef>
                <a:spcPts val="1400"/>
              </a:spcBef>
            </a:pPr>
            <a:r>
              <a:rPr lang="en-US" sz="1600" dirty="0"/>
              <a:t>Secondary cluster in California (marked with “10”), likely representing Vandenberg Air Force Base.</a:t>
            </a:r>
          </a:p>
          <a:p>
            <a:pPr>
              <a:lnSpc>
                <a:spcPct val="100000"/>
              </a:lnSpc>
              <a:spcBef>
                <a:spcPts val="1400"/>
              </a:spcBef>
            </a:pPr>
            <a:r>
              <a:rPr lang="en-US" sz="1600" dirty="0"/>
              <a:t>Marker clustering helps distinguish frequently used sites from less active ones.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Distribution Overview</a:t>
            </a:r>
          </a:p>
        </p:txBody>
      </p:sp>
      <p:pic>
        <p:nvPicPr>
          <p:cNvPr id="4" name="Picture 3">
            <a:extLst>
              <a:ext uri="{FF2B5EF4-FFF2-40B4-BE49-F238E27FC236}">
                <a16:creationId xmlns:a16="http://schemas.microsoft.com/office/drawing/2014/main" id="{C38A342C-1293-493B-A6E8-06EEB4A72F0A}"/>
              </a:ext>
            </a:extLst>
          </p:cNvPr>
          <p:cNvPicPr>
            <a:picLocks noChangeAspect="1"/>
          </p:cNvPicPr>
          <p:nvPr/>
        </p:nvPicPr>
        <p:blipFill>
          <a:blip r:embed="rId3"/>
          <a:stretch>
            <a:fillRect/>
          </a:stretch>
        </p:blipFill>
        <p:spPr>
          <a:xfrm>
            <a:off x="5015473" y="1916453"/>
            <a:ext cx="6406517" cy="385887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560319"/>
            <a:ext cx="3967171" cy="3616643"/>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The map highlights the launch activities concentrated around VAFB in California.</a:t>
            </a: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Green markers represent successful landings, while red markers indicate failures.</a:t>
            </a:r>
            <a:endParaRPr lang="en-US" sz="20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at Vandenberg Space Force Base (VAFB)</a:t>
            </a:r>
          </a:p>
        </p:txBody>
      </p:sp>
      <p:pic>
        <p:nvPicPr>
          <p:cNvPr id="6" name="Picture 5">
            <a:extLst>
              <a:ext uri="{FF2B5EF4-FFF2-40B4-BE49-F238E27FC236}">
                <a16:creationId xmlns:a16="http://schemas.microsoft.com/office/drawing/2014/main" id="{D01220C6-B12E-4AC1-8F0B-4A6FAD81A317}"/>
              </a:ext>
            </a:extLst>
          </p:cNvPr>
          <p:cNvPicPr>
            <a:picLocks noChangeAspect="1"/>
          </p:cNvPicPr>
          <p:nvPr/>
        </p:nvPicPr>
        <p:blipFill>
          <a:blip r:embed="rId3"/>
          <a:stretch>
            <a:fillRect/>
          </a:stretch>
        </p:blipFill>
        <p:spPr>
          <a:xfrm>
            <a:off x="5015473" y="1916453"/>
            <a:ext cx="6406517" cy="387832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029378"/>
            <a:ext cx="4020265" cy="3976135"/>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The Vandenberg launch site is strategically located near the coast (~1.3 km), which is beneficial for over-ocean launches (minimizing risk to populated areas).</a:t>
            </a:r>
          </a:p>
          <a:p>
            <a:pPr>
              <a:lnSpc>
                <a:spcPct val="100000"/>
              </a:lnSpc>
              <a:spcBef>
                <a:spcPts val="1400"/>
              </a:spcBef>
            </a:pPr>
            <a:r>
              <a:rPr lang="en-US" sz="1800" dirty="0">
                <a:solidFill>
                  <a:schemeClr val="accent3">
                    <a:lumMod val="25000"/>
                  </a:schemeClr>
                </a:solidFill>
                <a:latin typeface="Abadi"/>
              </a:rPr>
              <a:t>The map demonstrates the site's accessibility and suitability for orbital launches toward the Pacific.</a:t>
            </a:r>
          </a:p>
          <a:p>
            <a:pPr>
              <a:lnSpc>
                <a:spcPct val="100000"/>
              </a:lnSpc>
              <a:spcBef>
                <a:spcPts val="1400"/>
              </a:spcBef>
            </a:pPr>
            <a:r>
              <a:rPr lang="en-US" sz="1800" dirty="0">
                <a:solidFill>
                  <a:schemeClr val="accent3">
                    <a:lumMod val="25000"/>
                  </a:schemeClr>
                </a:solidFill>
                <a:latin typeface="Abadi"/>
              </a:rPr>
              <a:t>This proximity analysis helps in assessing safety zones, potential recovery areas, and environmental considerations.</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and Nearby Coastline Proximity</a:t>
            </a:r>
          </a:p>
        </p:txBody>
      </p:sp>
      <p:pic>
        <p:nvPicPr>
          <p:cNvPr id="6" name="Picture 5">
            <a:extLst>
              <a:ext uri="{FF2B5EF4-FFF2-40B4-BE49-F238E27FC236}">
                <a16:creationId xmlns:a16="http://schemas.microsoft.com/office/drawing/2014/main" id="{C32F3846-5D35-4C42-ABDC-7BD1EAA5A8AB}"/>
              </a:ext>
            </a:extLst>
          </p:cNvPr>
          <p:cNvPicPr>
            <a:picLocks noChangeAspect="1"/>
          </p:cNvPicPr>
          <p:nvPr/>
        </p:nvPicPr>
        <p:blipFill>
          <a:blip r:embed="rId3"/>
          <a:stretch>
            <a:fillRect/>
          </a:stretch>
        </p:blipFill>
        <p:spPr>
          <a:xfrm>
            <a:off x="5019673" y="1916454"/>
            <a:ext cx="6402316" cy="387832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3412600" y="2251240"/>
            <a:ext cx="7945582" cy="289572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800" dirty="0">
                <a:solidFill>
                  <a:schemeClr val="accent3">
                    <a:lumMod val="25000"/>
                  </a:schemeClr>
                </a:solidFill>
                <a:latin typeface="Abadi" panose="020B0604020104020204" pitchFamily="34" charset="0"/>
              </a:rPr>
              <a:t>SpaceX has attracted global attention through several historic achievements.</a:t>
            </a:r>
          </a:p>
          <a:p>
            <a:pPr>
              <a:spcBef>
                <a:spcPts val="1400"/>
              </a:spcBef>
            </a:pPr>
            <a:r>
              <a:rPr lang="en-US" sz="1800" dirty="0">
                <a:solidFill>
                  <a:schemeClr val="accent3">
                    <a:lumMod val="25000"/>
                  </a:schemeClr>
                </a:solidFill>
                <a:latin typeface="Abadi" panose="020B0604020104020204" pitchFamily="34" charset="0"/>
              </a:rPr>
              <a:t>It became the first private company to bring a spacecraft back from low-Earth orbit, achieving this in December 2010.  </a:t>
            </a:r>
          </a:p>
          <a:p>
            <a:pPr>
              <a:spcBef>
                <a:spcPts val="1400"/>
              </a:spcBef>
            </a:pPr>
            <a:r>
              <a:rPr lang="en-US" sz="1800" dirty="0">
                <a:solidFill>
                  <a:schemeClr val="accent3">
                    <a:lumMod val="25000"/>
                  </a:schemeClr>
                </a:solidFill>
                <a:latin typeface="Abadi" panose="020B0604020104020204" pitchFamily="34" charset="0"/>
              </a:rPr>
              <a:t>On its website, SpaceX lists the price of a Falcon 9 rocket launch at 62 million dollars, while other providers charge upwards of 165 million dollars. A major factor in the lower cost is SpaceX’s ability to reuse the first stage.  </a:t>
            </a:r>
          </a:p>
          <a:p>
            <a:pPr>
              <a:spcBef>
                <a:spcPts val="1400"/>
              </a:spcBef>
            </a:pPr>
            <a:r>
              <a:rPr lang="en-US" sz="1800" dirty="0">
                <a:solidFill>
                  <a:schemeClr val="accent3">
                    <a:lumMod val="25000"/>
                  </a:schemeClr>
                </a:solidFill>
                <a:latin typeface="Abadi" panose="020B0604020104020204" pitchFamily="34" charset="0"/>
              </a:rPr>
              <a:t>Thus, if we can predict whether the first stage will land, we can estimate the launch cost.</a:t>
            </a:r>
          </a:p>
          <a:p>
            <a:pPr>
              <a:spcBef>
                <a:spcPts val="1400"/>
              </a:spcBef>
            </a:pPr>
            <a:r>
              <a:rPr lang="en-US" sz="1800" dirty="0">
                <a:solidFill>
                  <a:schemeClr val="accent3">
                    <a:lumMod val="25000"/>
                  </a:schemeClr>
                </a:solidFill>
                <a:latin typeface="Abadi" panose="020B0604020104020204" pitchFamily="34" charset="0"/>
              </a:rPr>
              <a:t>This insight is valuable for any competing company aiming to challenge SpaceX in rocket launch bids.</a:t>
            </a:r>
          </a:p>
        </p:txBody>
      </p:sp>
      <p:pic>
        <p:nvPicPr>
          <p:cNvPr id="3" name="Picture 2">
            <a:extLst>
              <a:ext uri="{FF2B5EF4-FFF2-40B4-BE49-F238E27FC236}">
                <a16:creationId xmlns:a16="http://schemas.microsoft.com/office/drawing/2014/main" id="{0E567C09-8477-48B8-9D73-CAFBD2AA4402}"/>
              </a:ext>
            </a:extLst>
          </p:cNvPr>
          <p:cNvPicPr>
            <a:picLocks noChangeAspect="1"/>
          </p:cNvPicPr>
          <p:nvPr/>
        </p:nvPicPr>
        <p:blipFill>
          <a:blip r:embed="rId3"/>
          <a:stretch>
            <a:fillRect/>
          </a:stretch>
        </p:blipFill>
        <p:spPr>
          <a:xfrm>
            <a:off x="915577" y="2618447"/>
            <a:ext cx="2161310" cy="2161310"/>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9778" y="1681315"/>
            <a:ext cx="3881505" cy="4442215"/>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provides dynamic filtering of launch success data by site and payload range, enhancing exploratory data analysis.</a:t>
            </a:r>
          </a:p>
          <a:p>
            <a:pPr>
              <a:lnSpc>
                <a:spcPct val="100000"/>
              </a:lnSpc>
              <a:spcBef>
                <a:spcPts val="1400"/>
              </a:spcBef>
            </a:pPr>
            <a:r>
              <a:rPr lang="en-US" sz="2200" dirty="0">
                <a:solidFill>
                  <a:schemeClr val="accent3">
                    <a:lumMod val="25000"/>
                  </a:schemeClr>
                </a:solidFill>
                <a:latin typeface="Abadi" panose="020B0604020104020204" pitchFamily="34" charset="0"/>
              </a:rPr>
              <a:t>Combines pie chart and scatter plot views to visually correlate launch site performance and payload success patterns, making trends easier to interpret.</a:t>
            </a:r>
          </a:p>
          <a:p>
            <a:pPr>
              <a:lnSpc>
                <a:spcPct val="100000"/>
              </a:lnSpc>
              <a:spcBef>
                <a:spcPts val="1400"/>
              </a:spcBef>
            </a:pPr>
            <a:r>
              <a:rPr lang="en-US" sz="2200" dirty="0">
                <a:solidFill>
                  <a:schemeClr val="accent3">
                    <a:lumMod val="25000"/>
                  </a:schemeClr>
                </a:solidFill>
                <a:latin typeface="Abadi" panose="020B0604020104020204" pitchFamily="34" charset="0"/>
              </a:rPr>
              <a:t>KSC LC-39A accounts for the highest share (41.7%) of successful launches, followed by CCAFS LC-40 (29.2%), indicating strong performance at these sites.</a:t>
            </a:r>
          </a:p>
          <a:p>
            <a:pPr>
              <a:lnSpc>
                <a:spcPct val="100000"/>
              </a:lnSpc>
              <a:spcBef>
                <a:spcPts val="1400"/>
              </a:spcBef>
            </a:pPr>
            <a:r>
              <a:rPr lang="en-US" sz="2200" dirty="0">
                <a:solidFill>
                  <a:schemeClr val="accent3">
                    <a:lumMod val="25000"/>
                  </a:schemeClr>
                </a:solidFill>
                <a:latin typeface="Abadi" panose="020B0604020104020204" pitchFamily="34" charset="0"/>
              </a:rPr>
              <a:t>Scatter plot shows most payloads (0–10,000 kg) tend to succeed, with some failure variation across different booster versions.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a:t>
            </a:r>
            <a:r>
              <a:rPr lang="en-US" dirty="0">
                <a:solidFill>
                  <a:srgbClr val="0B49CB"/>
                </a:solidFill>
                <a:latin typeface="Abadi"/>
              </a:rPr>
              <a:t> Dashboard</a:t>
            </a:r>
          </a:p>
        </p:txBody>
      </p:sp>
      <p:pic>
        <p:nvPicPr>
          <p:cNvPr id="2" name="Picture 1">
            <a:extLst>
              <a:ext uri="{FF2B5EF4-FFF2-40B4-BE49-F238E27FC236}">
                <a16:creationId xmlns:a16="http://schemas.microsoft.com/office/drawing/2014/main" id="{A2209166-EC5F-4CF1-BB0C-6CEF9D59B506}"/>
              </a:ext>
            </a:extLst>
          </p:cNvPr>
          <p:cNvPicPr>
            <a:picLocks noChangeAspect="1"/>
          </p:cNvPicPr>
          <p:nvPr/>
        </p:nvPicPr>
        <p:blipFill>
          <a:blip r:embed="rId3"/>
          <a:stretch>
            <a:fillRect/>
          </a:stretch>
        </p:blipFill>
        <p:spPr>
          <a:xfrm>
            <a:off x="5036445" y="2178316"/>
            <a:ext cx="6319001" cy="3131103"/>
          </a:xfrm>
          <a:prstGeom prst="rect">
            <a:avLst/>
          </a:prstGeom>
          <a:ln>
            <a:solidFill>
              <a:schemeClr val="tx1"/>
            </a:solidFill>
          </a:ln>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082473"/>
            <a:ext cx="3979557" cy="3486857"/>
          </a:xfrm>
          <a:prstGeom prst="rect">
            <a:avLst/>
          </a:prstGeom>
        </p:spPr>
        <p:txBody>
          <a:bodyPr lIns="91440" tIns="45720" rIns="91440" bIns="45720" anchor="ctr">
            <a:normAutofit/>
          </a:bodyPr>
          <a:lstStyle/>
          <a:p>
            <a:pPr>
              <a:lnSpc>
                <a:spcPct val="100000"/>
              </a:lnSpc>
              <a:spcBef>
                <a:spcPts val="1400"/>
              </a:spcBef>
            </a:pPr>
            <a:r>
              <a:rPr lang="en-US" sz="1800" dirty="0">
                <a:solidFill>
                  <a:schemeClr val="accent3">
                    <a:lumMod val="25000"/>
                  </a:schemeClr>
                </a:solidFill>
                <a:latin typeface="Abadi"/>
              </a:rPr>
              <a:t>The interactive dashboard filters SpaceX data by launch site and payload range, providing instant insights via pie and scatter plots.</a:t>
            </a:r>
          </a:p>
          <a:p>
            <a:pPr>
              <a:lnSpc>
                <a:spcPct val="100000"/>
              </a:lnSpc>
              <a:spcBef>
                <a:spcPts val="1400"/>
              </a:spcBef>
            </a:pPr>
            <a:r>
              <a:rPr lang="en-US" sz="1800" dirty="0">
                <a:solidFill>
                  <a:schemeClr val="accent3">
                    <a:lumMod val="25000"/>
                  </a:schemeClr>
                </a:solidFill>
                <a:latin typeface="Abadi"/>
              </a:rPr>
              <a:t>For KSC LC-39A, the pie chart shows a ~77% success rate, confirming it as the site with the highest launch success ratio.</a:t>
            </a:r>
            <a:endParaRPr lang="en-US" sz="2000"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Launch Site with Highest Success Ratio (KSC LC-39A)</a:t>
            </a:r>
          </a:p>
        </p:txBody>
      </p:sp>
      <p:pic>
        <p:nvPicPr>
          <p:cNvPr id="6" name="Picture 5">
            <a:extLst>
              <a:ext uri="{FF2B5EF4-FFF2-40B4-BE49-F238E27FC236}">
                <a16:creationId xmlns:a16="http://schemas.microsoft.com/office/drawing/2014/main" id="{87241EA2-15E6-4D89-960A-9603E2997FC0}"/>
              </a:ext>
            </a:extLst>
          </p:cNvPr>
          <p:cNvPicPr>
            <a:picLocks noChangeAspect="1"/>
          </p:cNvPicPr>
          <p:nvPr/>
        </p:nvPicPr>
        <p:blipFill>
          <a:blip r:embed="rId3"/>
          <a:stretch>
            <a:fillRect/>
          </a:stretch>
        </p:blipFill>
        <p:spPr>
          <a:xfrm>
            <a:off x="4981148" y="2178315"/>
            <a:ext cx="6374298" cy="3131103"/>
          </a:xfrm>
          <a:prstGeom prst="rect">
            <a:avLst/>
          </a:prstGeom>
          <a:ln>
            <a:solidFill>
              <a:schemeClr val="tx1"/>
            </a:solidFill>
          </a:ln>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4486315" cy="3811588"/>
          </a:xfrm>
          <a:prstGeom prst="rect">
            <a:avLst/>
          </a:prstGeom>
        </p:spPr>
        <p:txBody>
          <a:bodyPr vert="horz" lIns="91440" tIns="45720" rIns="91440" bIns="45720" rtlCol="0" anchor="ctr">
            <a:normAutofit/>
          </a:bodyPr>
          <a:lstStyle/>
          <a:p>
            <a:pPr>
              <a:lnSpc>
                <a:spcPct val="100000"/>
              </a:lnSpc>
              <a:spcBef>
                <a:spcPts val="1400"/>
              </a:spcBef>
            </a:pPr>
            <a:r>
              <a:rPr lang="en-US" sz="1800" dirty="0">
                <a:solidFill>
                  <a:schemeClr val="accent3">
                    <a:lumMod val="25000"/>
                  </a:schemeClr>
                </a:solidFill>
                <a:latin typeface="Abadi"/>
              </a:rPr>
              <a:t>A bar chart compares the accuracy of four classification models: Linear Regression, SVM, Decision Tree, and KNN.</a:t>
            </a: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Among them, SVM achieved the highest classification accuracy of 0.86, making it the most effective model for this dataset.</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CE2039F4-762D-4F13-ADD8-D179CC7AE76B}"/>
              </a:ext>
            </a:extLst>
          </p:cNvPr>
          <p:cNvPicPr>
            <a:picLocks noChangeAspect="1"/>
          </p:cNvPicPr>
          <p:nvPr/>
        </p:nvPicPr>
        <p:blipFill>
          <a:blip r:embed="rId3"/>
          <a:stretch>
            <a:fillRect/>
          </a:stretch>
        </p:blipFill>
        <p:spPr>
          <a:xfrm>
            <a:off x="5986461" y="1845884"/>
            <a:ext cx="5370262" cy="331531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182966" y="4554303"/>
            <a:ext cx="9477960" cy="1471270"/>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SVM model, which achieved the highest accuracy (0.86), shows strong classification performance with only one misclassified case.</a:t>
            </a:r>
          </a:p>
          <a:p>
            <a:pPr>
              <a:lnSpc>
                <a:spcPct val="100000"/>
              </a:lnSpc>
              <a:spcBef>
                <a:spcPts val="1400"/>
              </a:spcBef>
            </a:pPr>
            <a:r>
              <a:rPr lang="en-US" sz="1800" dirty="0">
                <a:solidFill>
                  <a:schemeClr val="accent3">
                    <a:lumMod val="25000"/>
                  </a:schemeClr>
                </a:solidFill>
                <a:latin typeface="Abadi" panose="020B0604020104020204" pitchFamily="34" charset="0"/>
              </a:rPr>
              <a:t>The confusion matrix indicates 13 correct land predictions and 4 correct 'did not land' predictions, suggesting high precision and recall for both classes.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F155D660-3A5D-4833-A259-2A43C3063719}"/>
              </a:ext>
            </a:extLst>
          </p:cNvPr>
          <p:cNvPicPr>
            <a:picLocks noChangeAspect="1"/>
          </p:cNvPicPr>
          <p:nvPr/>
        </p:nvPicPr>
        <p:blipFill>
          <a:blip r:embed="rId3"/>
          <a:stretch>
            <a:fillRect/>
          </a:stretch>
        </p:blipFill>
        <p:spPr>
          <a:xfrm>
            <a:off x="4305576" y="1392164"/>
            <a:ext cx="3580847" cy="304172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50273" cy="4351338"/>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Data scraping and wrangling involved cleaning SpaceX launch records, extracting launch outcome details, and harmonizing payload data for effective analysis.</a:t>
            </a:r>
          </a:p>
          <a:p>
            <a:pPr>
              <a:lnSpc>
                <a:spcPct val="100000"/>
              </a:lnSpc>
              <a:spcBef>
                <a:spcPts val="1400"/>
              </a:spcBef>
            </a:pPr>
            <a:r>
              <a:rPr lang="en-US" sz="1800" dirty="0">
                <a:solidFill>
                  <a:schemeClr val="accent3">
                    <a:lumMod val="25000"/>
                  </a:schemeClr>
                </a:solidFill>
                <a:latin typeface="Abadi" panose="020B0604020104020204" pitchFamily="34" charset="0"/>
              </a:rPr>
              <a:t>EDA revealed key insights such as booster version F9 v1.1 frequently carrying payloads above 4000 kg and NASA contributing significantly to total payload mass.</a:t>
            </a:r>
          </a:p>
          <a:p>
            <a:pPr>
              <a:lnSpc>
                <a:spcPct val="100000"/>
              </a:lnSpc>
              <a:spcBef>
                <a:spcPts val="1400"/>
              </a:spcBef>
            </a:pPr>
            <a:r>
              <a:rPr lang="en-US" sz="1800" dirty="0">
                <a:solidFill>
                  <a:schemeClr val="accent3">
                    <a:lumMod val="25000"/>
                  </a:schemeClr>
                </a:solidFill>
                <a:latin typeface="Abadi" panose="020B0604020104020204" pitchFamily="34" charset="0"/>
              </a:rPr>
              <a:t>Launch outcome analysis showed increasing landing success over time, with most failures concentrated before 2015 and successes dominated by ground pad and drone ship recoveries.</a:t>
            </a:r>
          </a:p>
          <a:p>
            <a:pPr>
              <a:lnSpc>
                <a:spcPct val="100000"/>
              </a:lnSpc>
              <a:spcBef>
                <a:spcPts val="1400"/>
              </a:spcBef>
            </a:pPr>
            <a:r>
              <a:rPr lang="en-US" sz="1800" dirty="0">
                <a:solidFill>
                  <a:schemeClr val="accent3">
                    <a:lumMod val="25000"/>
                  </a:schemeClr>
                </a:solidFill>
                <a:latin typeface="Abadi" panose="020B0604020104020204" pitchFamily="34" charset="0"/>
              </a:rPr>
              <a:t>Among all ML models, SVM achieved the highest classification accuracy (86%), making it the best performer for predicting launch success.</a:t>
            </a:r>
          </a:p>
          <a:p>
            <a:pPr>
              <a:lnSpc>
                <a:spcPct val="100000"/>
              </a:lnSpc>
              <a:spcBef>
                <a:spcPts val="1400"/>
              </a:spcBef>
            </a:pPr>
            <a:r>
              <a:rPr lang="en-US" sz="1800" dirty="0">
                <a:solidFill>
                  <a:schemeClr val="accent3">
                    <a:lumMod val="25000"/>
                  </a:schemeClr>
                </a:solidFill>
                <a:latin typeface="Abadi" panose="020B0604020104020204" pitchFamily="34" charset="0"/>
              </a:rPr>
              <a:t>Folium maps visualized global launch site locations and their proximities to coastlines and infrastructure, aiding logistical insights.</a:t>
            </a:r>
          </a:p>
          <a:p>
            <a:pPr>
              <a:lnSpc>
                <a:spcPct val="100000"/>
              </a:lnSpc>
              <a:spcBef>
                <a:spcPts val="1400"/>
              </a:spcBef>
            </a:pPr>
            <a:r>
              <a:rPr lang="en-US" sz="1800" dirty="0">
                <a:solidFill>
                  <a:schemeClr val="accent3">
                    <a:lumMod val="25000"/>
                  </a:schemeClr>
                </a:solidFill>
                <a:latin typeface="Abadi" panose="020B0604020104020204" pitchFamily="34" charset="0"/>
              </a:rPr>
              <a:t>The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dashboard allowed interactive exploration of launch outcomes by site and payload, making trends and patterns easily understandable.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747D0C-7C86-4CA9-BD4C-5E213EF04828}"/>
              </a:ext>
            </a:extLst>
          </p:cNvPr>
          <p:cNvSpPr txBox="1"/>
          <p:nvPr/>
        </p:nvSpPr>
        <p:spPr>
          <a:xfrm>
            <a:off x="867544" y="3811894"/>
            <a:ext cx="5163914" cy="369332"/>
          </a:xfrm>
          <a:prstGeom prst="rect">
            <a:avLst/>
          </a:prstGeom>
          <a:noFill/>
        </p:spPr>
        <p:txBody>
          <a:bodyPr wrap="none" rtlCol="0">
            <a:spAutoFit/>
          </a:bodyPr>
          <a:lstStyle/>
          <a:p>
            <a:r>
              <a:rPr lang="en-US" dirty="0">
                <a:solidFill>
                  <a:schemeClr val="bg1"/>
                </a:solidFill>
              </a:rPr>
              <a:t>https://github.com/panderior/IBM-DS-Capstone-proj</a:t>
            </a:r>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rgbClr val="767171"/>
                </a:solidFill>
                <a:latin typeface="Abadi"/>
              </a:rPr>
              <a:t>Data was collected using the Space-X open API and scrapping Wikipedia page regarding Space-X launches.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target Landing outcome class was generated based on the cleaning &amp; transformation of existing data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Content Placeholder 2">
            <a:extLst>
              <a:ext uri="{FF2B5EF4-FFF2-40B4-BE49-F238E27FC236}">
                <a16:creationId xmlns:a16="http://schemas.microsoft.com/office/drawing/2014/main" id="{CF883BA1-6A1E-410A-A738-15B0D8E53019}"/>
              </a:ext>
            </a:extLst>
          </p:cNvPr>
          <p:cNvSpPr>
            <a:spLocks noGrp="1" noChangeArrowheads="1"/>
          </p:cNvSpPr>
          <p:nvPr>
            <p:ph idx="4294967295"/>
          </p:nvPr>
        </p:nvSpPr>
        <p:spPr bwMode="auto">
          <a:xfrm>
            <a:off x="769938" y="1825624"/>
            <a:ext cx="10515673"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000" dirty="0"/>
              <a:t>The dataset was collected through a two-stage pipeline combining web scraping and API integration.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000" dirty="0"/>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000" dirty="0"/>
              <a:t>First, we scraped historical SpaceX launch data from the official SpaceX website using the </a:t>
            </a:r>
            <a:r>
              <a:rPr lang="en-US" altLang="en-US" sz="2000" dirty="0" err="1"/>
              <a:t>BeautifulSoup</a:t>
            </a:r>
            <a:r>
              <a:rPr lang="en-US" altLang="en-US" sz="2000" dirty="0"/>
              <a:t> library to retrieve launch details like mission name, date, and outcome.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000" dirty="0"/>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000" dirty="0"/>
              <a:t>Then, we enhanced this data by querying the SpaceX REST API and the </a:t>
            </a:r>
            <a:r>
              <a:rPr lang="en-US" altLang="en-US" sz="2000" dirty="0" err="1"/>
              <a:t>OpenNotify</a:t>
            </a:r>
            <a:r>
              <a:rPr lang="en-US" altLang="en-US" sz="2000" dirty="0"/>
              <a:t> API to gather additional features, including launch site coordinates, payload mass, and orbit details. This hybrid approach ensured both completeness and real-time accuracy. </a:t>
            </a:r>
          </a:p>
        </p:txBody>
      </p:sp>
      <p:sp>
        <p:nvSpPr>
          <p:cNvPr id="4" name="Rectangle: Rounded Corners 3">
            <a:extLst>
              <a:ext uri="{FF2B5EF4-FFF2-40B4-BE49-F238E27FC236}">
                <a16:creationId xmlns:a16="http://schemas.microsoft.com/office/drawing/2014/main" id="{1DAD859C-28A8-4951-96F2-FCF9B5AF3E1B}"/>
              </a:ext>
            </a:extLst>
          </p:cNvPr>
          <p:cNvSpPr/>
          <p:nvPr/>
        </p:nvSpPr>
        <p:spPr>
          <a:xfrm>
            <a:off x="769938" y="5046218"/>
            <a:ext cx="1515533" cy="759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Web Scraping</a:t>
            </a:r>
          </a:p>
        </p:txBody>
      </p:sp>
      <p:sp>
        <p:nvSpPr>
          <p:cNvPr id="8" name="Rectangle: Rounded Corners 7">
            <a:extLst>
              <a:ext uri="{FF2B5EF4-FFF2-40B4-BE49-F238E27FC236}">
                <a16:creationId xmlns:a16="http://schemas.microsoft.com/office/drawing/2014/main" id="{1E434665-6ACB-4496-9341-C9D549111BB8}"/>
              </a:ext>
            </a:extLst>
          </p:cNvPr>
          <p:cNvSpPr/>
          <p:nvPr/>
        </p:nvSpPr>
        <p:spPr>
          <a:xfrm>
            <a:off x="2946287" y="5053422"/>
            <a:ext cx="1515533" cy="759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Launch Metadata Extraction</a:t>
            </a:r>
          </a:p>
        </p:txBody>
      </p:sp>
      <p:sp>
        <p:nvSpPr>
          <p:cNvPr id="9" name="Rectangle: Rounded Corners 8">
            <a:extLst>
              <a:ext uri="{FF2B5EF4-FFF2-40B4-BE49-F238E27FC236}">
                <a16:creationId xmlns:a16="http://schemas.microsoft.com/office/drawing/2014/main" id="{46B64DBD-635F-4A50-8608-94AB2369C155}"/>
              </a:ext>
            </a:extLst>
          </p:cNvPr>
          <p:cNvSpPr/>
          <p:nvPr/>
        </p:nvSpPr>
        <p:spPr>
          <a:xfrm>
            <a:off x="5243246" y="5053422"/>
            <a:ext cx="1515533" cy="759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API Calls</a:t>
            </a:r>
          </a:p>
        </p:txBody>
      </p:sp>
      <p:sp>
        <p:nvSpPr>
          <p:cNvPr id="10" name="Rectangle: Rounded Corners 9">
            <a:extLst>
              <a:ext uri="{FF2B5EF4-FFF2-40B4-BE49-F238E27FC236}">
                <a16:creationId xmlns:a16="http://schemas.microsoft.com/office/drawing/2014/main" id="{4836B52D-3595-49BA-B91F-AAF9C5ECB76B}"/>
              </a:ext>
            </a:extLst>
          </p:cNvPr>
          <p:cNvSpPr/>
          <p:nvPr/>
        </p:nvSpPr>
        <p:spPr>
          <a:xfrm>
            <a:off x="7546675" y="5053422"/>
            <a:ext cx="1515533" cy="759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Feature Enrichment</a:t>
            </a:r>
          </a:p>
        </p:txBody>
      </p:sp>
      <p:sp>
        <p:nvSpPr>
          <p:cNvPr id="11" name="Rectangle: Rounded Corners 10">
            <a:extLst>
              <a:ext uri="{FF2B5EF4-FFF2-40B4-BE49-F238E27FC236}">
                <a16:creationId xmlns:a16="http://schemas.microsoft.com/office/drawing/2014/main" id="{4FC1A1E6-8E87-4644-BA7C-9D44C25267B9}"/>
              </a:ext>
            </a:extLst>
          </p:cNvPr>
          <p:cNvSpPr/>
          <p:nvPr/>
        </p:nvSpPr>
        <p:spPr>
          <a:xfrm>
            <a:off x="9843634" y="5046218"/>
            <a:ext cx="1515533" cy="7593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Final Dataset Assembly</a:t>
            </a:r>
          </a:p>
        </p:txBody>
      </p:sp>
      <p:cxnSp>
        <p:nvCxnSpPr>
          <p:cNvPr id="13" name="Straight Arrow Connector 12">
            <a:extLst>
              <a:ext uri="{FF2B5EF4-FFF2-40B4-BE49-F238E27FC236}">
                <a16:creationId xmlns:a16="http://schemas.microsoft.com/office/drawing/2014/main" id="{BE3F65ED-3F60-4368-9028-21172EFA7AA3}"/>
              </a:ext>
            </a:extLst>
          </p:cNvPr>
          <p:cNvCxnSpPr>
            <a:cxnSpLocks/>
            <a:stCxn id="4" idx="3"/>
            <a:endCxn id="8" idx="1"/>
          </p:cNvCxnSpPr>
          <p:nvPr/>
        </p:nvCxnSpPr>
        <p:spPr>
          <a:xfrm>
            <a:off x="2285471" y="5425871"/>
            <a:ext cx="660816" cy="7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5C6AA5E-AD1C-4AF7-99DC-F2B2492BC208}"/>
              </a:ext>
            </a:extLst>
          </p:cNvPr>
          <p:cNvCxnSpPr>
            <a:cxnSpLocks/>
            <a:stCxn id="8" idx="3"/>
            <a:endCxn id="9" idx="1"/>
          </p:cNvCxnSpPr>
          <p:nvPr/>
        </p:nvCxnSpPr>
        <p:spPr>
          <a:xfrm>
            <a:off x="4461820" y="5433075"/>
            <a:ext cx="7814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D9E9449-D0DF-4725-9513-6DB814FDB199}"/>
              </a:ext>
            </a:extLst>
          </p:cNvPr>
          <p:cNvCxnSpPr>
            <a:stCxn id="9" idx="3"/>
            <a:endCxn id="10" idx="1"/>
          </p:cNvCxnSpPr>
          <p:nvPr/>
        </p:nvCxnSpPr>
        <p:spPr>
          <a:xfrm>
            <a:off x="6758779" y="5433075"/>
            <a:ext cx="7878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2FF195F-821C-41A5-AE07-0FC58D7CEF35}"/>
              </a:ext>
            </a:extLst>
          </p:cNvPr>
          <p:cNvCxnSpPr>
            <a:stCxn id="10" idx="3"/>
            <a:endCxn id="11" idx="1"/>
          </p:cNvCxnSpPr>
          <p:nvPr/>
        </p:nvCxnSpPr>
        <p:spPr>
          <a:xfrm flipV="1">
            <a:off x="9062208" y="5425871"/>
            <a:ext cx="781426" cy="7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6655317" cy="4225925"/>
          </a:xfrm>
          <a:prstGeom prst="rect">
            <a:avLst/>
          </a:prstGeom>
        </p:spPr>
        <p:txBody>
          <a:bodyPr vert="horz" lIns="91440" tIns="45720" rIns="91440" bIns="45720" rtlCol="0" anchor="t">
            <a:normAutofit/>
          </a:bodyPr>
          <a:lstStyle/>
          <a:p>
            <a:pPr marL="0" indent="0">
              <a:buNone/>
            </a:pPr>
            <a:r>
              <a:rPr lang="en-US" sz="1800" dirty="0"/>
              <a:t>We collected historical launch data using the SpaceX REST API by sending HTTP GET requests to endpoints such as:</a:t>
            </a:r>
          </a:p>
          <a:p>
            <a:r>
              <a:rPr lang="en-US" sz="1800" dirty="0"/>
              <a:t> </a:t>
            </a:r>
            <a:r>
              <a:rPr lang="en-US" sz="1600" b="1" i="1" dirty="0"/>
              <a:t>/v4/launches, </a:t>
            </a:r>
          </a:p>
          <a:p>
            <a:r>
              <a:rPr lang="en-US" sz="1600" b="1" i="1" dirty="0"/>
              <a:t>/v4/rockets, </a:t>
            </a:r>
          </a:p>
          <a:p>
            <a:r>
              <a:rPr lang="en-US" sz="1600" b="1" i="1" dirty="0"/>
              <a:t>/v4/launchpads, and </a:t>
            </a:r>
          </a:p>
          <a:p>
            <a:r>
              <a:rPr lang="en-US" sz="1600" b="1" i="1" dirty="0"/>
              <a:t>/v4/payloads. </a:t>
            </a:r>
          </a:p>
          <a:p>
            <a:endParaRPr lang="en-US" sz="1800" dirty="0"/>
          </a:p>
          <a:p>
            <a:pPr marL="0" indent="0">
              <a:buNone/>
            </a:pPr>
            <a:r>
              <a:rPr lang="en-US" sz="1800" dirty="0"/>
              <a:t>This allowed us to programmatically retrieve structured JSON data containing launch outcomes, rocket configurations, payload details, and launchpad locations. </a:t>
            </a:r>
          </a:p>
          <a:p>
            <a:pPr marL="0" indent="0">
              <a:buNone/>
            </a:pPr>
            <a:r>
              <a:rPr lang="en-US" sz="1800" dirty="0"/>
              <a:t>Key steps included parsing API responses, normalizing nested data, and merging datasets using unique IDs (e.g., </a:t>
            </a:r>
            <a:r>
              <a:rPr lang="en-US" sz="1800" dirty="0" err="1"/>
              <a:t>rocket_id</a:t>
            </a:r>
            <a:r>
              <a:rPr lang="en-US" sz="1800" dirty="0"/>
              <a:t>, </a:t>
            </a:r>
            <a:r>
              <a:rPr lang="en-US" sz="1800" dirty="0" err="1"/>
              <a:t>launchpad_id</a:t>
            </a:r>
            <a:r>
              <a:rPr lang="en-US" sz="1800" dirty="0"/>
              <a:t>).</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7CA6F725-EC70-41B4-8150-9B7C710EBD9A}"/>
              </a:ext>
            </a:extLst>
          </p:cNvPr>
          <p:cNvSpPr/>
          <p:nvPr/>
        </p:nvSpPr>
        <p:spPr>
          <a:xfrm>
            <a:off x="7958670" y="5545573"/>
            <a:ext cx="2895600"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Assemble Final Dataset  </a:t>
            </a:r>
          </a:p>
        </p:txBody>
      </p:sp>
      <p:sp>
        <p:nvSpPr>
          <p:cNvPr id="7" name="Rectangle: Rounded Corners 6">
            <a:extLst>
              <a:ext uri="{FF2B5EF4-FFF2-40B4-BE49-F238E27FC236}">
                <a16:creationId xmlns:a16="http://schemas.microsoft.com/office/drawing/2014/main" id="{72EBECAB-B55A-45E0-BD9D-F4C69BF0444D}"/>
              </a:ext>
            </a:extLst>
          </p:cNvPr>
          <p:cNvSpPr/>
          <p:nvPr/>
        </p:nvSpPr>
        <p:spPr>
          <a:xfrm>
            <a:off x="7958674" y="1730403"/>
            <a:ext cx="2895598"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Send GET Request to SpaceX API </a:t>
            </a:r>
            <a:endParaRPr lang="en-US" dirty="0"/>
          </a:p>
        </p:txBody>
      </p:sp>
      <p:sp>
        <p:nvSpPr>
          <p:cNvPr id="8" name="Rectangle: Rounded Corners 7">
            <a:extLst>
              <a:ext uri="{FF2B5EF4-FFF2-40B4-BE49-F238E27FC236}">
                <a16:creationId xmlns:a16="http://schemas.microsoft.com/office/drawing/2014/main" id="{BFC49ECC-3FC0-464A-98E9-552B2C8B3DA7}"/>
              </a:ext>
            </a:extLst>
          </p:cNvPr>
          <p:cNvSpPr/>
          <p:nvPr/>
        </p:nvSpPr>
        <p:spPr>
          <a:xfrm>
            <a:off x="7958675" y="2651712"/>
            <a:ext cx="2895596"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Receive JSON Response</a:t>
            </a:r>
          </a:p>
        </p:txBody>
      </p:sp>
      <p:sp>
        <p:nvSpPr>
          <p:cNvPr id="9" name="Rectangle: Rounded Corners 8">
            <a:extLst>
              <a:ext uri="{FF2B5EF4-FFF2-40B4-BE49-F238E27FC236}">
                <a16:creationId xmlns:a16="http://schemas.microsoft.com/office/drawing/2014/main" id="{D72C9BBC-76E9-4EE6-8E29-A03624CFE6E3}"/>
              </a:ext>
            </a:extLst>
          </p:cNvPr>
          <p:cNvSpPr/>
          <p:nvPr/>
        </p:nvSpPr>
        <p:spPr>
          <a:xfrm>
            <a:off x="7958675" y="4567272"/>
            <a:ext cx="2895597"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Cross-link Rocket, Launchpad, and Payload Info </a:t>
            </a:r>
          </a:p>
        </p:txBody>
      </p:sp>
      <p:sp>
        <p:nvSpPr>
          <p:cNvPr id="10" name="Rectangle: Rounded Corners 9">
            <a:extLst>
              <a:ext uri="{FF2B5EF4-FFF2-40B4-BE49-F238E27FC236}">
                <a16:creationId xmlns:a16="http://schemas.microsoft.com/office/drawing/2014/main" id="{1662432C-2823-4C17-ABAF-3D570EE8DCED}"/>
              </a:ext>
            </a:extLst>
          </p:cNvPr>
          <p:cNvSpPr/>
          <p:nvPr/>
        </p:nvSpPr>
        <p:spPr>
          <a:xfrm>
            <a:off x="7958670" y="3574941"/>
            <a:ext cx="2895600"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Parse &amp; Extract Launch Data </a:t>
            </a:r>
          </a:p>
        </p:txBody>
      </p:sp>
      <p:cxnSp>
        <p:nvCxnSpPr>
          <p:cNvPr id="12" name="Straight Arrow Connector 11">
            <a:extLst>
              <a:ext uri="{FF2B5EF4-FFF2-40B4-BE49-F238E27FC236}">
                <a16:creationId xmlns:a16="http://schemas.microsoft.com/office/drawing/2014/main" id="{B87B43FD-1CA3-4BAA-9CE0-92D2DE9F1812}"/>
              </a:ext>
            </a:extLst>
          </p:cNvPr>
          <p:cNvCxnSpPr>
            <a:stCxn id="7" idx="2"/>
            <a:endCxn id="8" idx="0"/>
          </p:cNvCxnSpPr>
          <p:nvPr/>
        </p:nvCxnSpPr>
        <p:spPr>
          <a:xfrm>
            <a:off x="9406473" y="2279452"/>
            <a:ext cx="0" cy="372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2C828C5-6D3E-4ED0-BA55-634974C397C4}"/>
              </a:ext>
            </a:extLst>
          </p:cNvPr>
          <p:cNvCxnSpPr>
            <a:stCxn id="8" idx="2"/>
            <a:endCxn id="10" idx="0"/>
          </p:cNvCxnSpPr>
          <p:nvPr/>
        </p:nvCxnSpPr>
        <p:spPr>
          <a:xfrm flipH="1">
            <a:off x="9406470" y="3200761"/>
            <a:ext cx="3" cy="374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1161D28-C853-4C97-A4F5-640FC9AFCD21}"/>
              </a:ext>
            </a:extLst>
          </p:cNvPr>
          <p:cNvCxnSpPr>
            <a:stCxn id="10" idx="2"/>
            <a:endCxn id="9" idx="0"/>
          </p:cNvCxnSpPr>
          <p:nvPr/>
        </p:nvCxnSpPr>
        <p:spPr>
          <a:xfrm>
            <a:off x="9406470" y="4123990"/>
            <a:ext cx="4" cy="443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C1377F4-3850-43B9-988C-305BDE19D8E8}"/>
              </a:ext>
            </a:extLst>
          </p:cNvPr>
          <p:cNvCxnSpPr>
            <a:stCxn id="9" idx="2"/>
            <a:endCxn id="2" idx="0"/>
          </p:cNvCxnSpPr>
          <p:nvPr/>
        </p:nvCxnSpPr>
        <p:spPr>
          <a:xfrm flipH="1">
            <a:off x="9406470" y="5116321"/>
            <a:ext cx="4" cy="429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6F19359-1C36-46EE-A831-7D24CA4DEF27}"/>
              </a:ext>
            </a:extLst>
          </p:cNvPr>
          <p:cNvSpPr/>
          <p:nvPr/>
        </p:nvSpPr>
        <p:spPr>
          <a:xfrm>
            <a:off x="820738" y="6384015"/>
            <a:ext cx="8467195" cy="307777"/>
          </a:xfrm>
          <a:prstGeom prst="rect">
            <a:avLst/>
          </a:prstGeom>
        </p:spPr>
        <p:txBody>
          <a:bodyPr wrap="square">
            <a:spAutoFit/>
          </a:bodyPr>
          <a:lstStyle/>
          <a:p>
            <a:r>
              <a:rPr lang="en-US" sz="1400" dirty="0">
                <a:hlinkClick r:id="rId3"/>
              </a:rPr>
              <a:t>https://github.com/panderior/IBM-DS-Capstone-proj/blob/main/jupyter-labs-spacex-data-collection-api.ipynb</a:t>
            </a:r>
            <a:r>
              <a:rPr lang="en-US" sz="1400" dirty="0"/>
              <a:t> </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5690056" cy="4464579"/>
          </a:xfrm>
          <a:prstGeom prst="rect">
            <a:avLst/>
          </a:prstGeom>
        </p:spPr>
        <p:txBody>
          <a:bodyPr lIns="91440" tIns="45720" rIns="91440" bIns="45720" anchor="t">
            <a:noAutofit/>
          </a:bodyPr>
          <a:lstStyle/>
          <a:p>
            <a:pPr marL="0" indent="0" algn="just">
              <a:lnSpc>
                <a:spcPct val="100000"/>
              </a:lnSpc>
              <a:spcBef>
                <a:spcPts val="1400"/>
              </a:spcBef>
              <a:buNone/>
            </a:pPr>
            <a:r>
              <a:rPr lang="en-US" sz="1800" dirty="0">
                <a:solidFill>
                  <a:schemeClr val="accent3">
                    <a:lumMod val="25000"/>
                  </a:schemeClr>
                </a:solidFill>
                <a:latin typeface="Abadi"/>
              </a:rPr>
              <a:t>We performed web scraping using Python's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and requests libraries to extract SpaceX launch information from a Wikipedia page related to it. </a:t>
            </a:r>
          </a:p>
          <a:p>
            <a:pPr marL="0" indent="0" algn="just">
              <a:lnSpc>
                <a:spcPct val="100000"/>
              </a:lnSpc>
              <a:spcBef>
                <a:spcPts val="1400"/>
              </a:spcBef>
              <a:buNone/>
            </a:pPr>
            <a:r>
              <a:rPr lang="en-US" sz="1800" dirty="0">
                <a:solidFill>
                  <a:schemeClr val="accent3">
                    <a:lumMod val="25000"/>
                  </a:schemeClr>
                </a:solidFill>
                <a:latin typeface="Abadi"/>
              </a:rPr>
              <a:t>The process involved sending HTTP GET requests, parsing the HTML structure, and extracting key data such as mission names, launch dates, and success status. </a:t>
            </a:r>
          </a:p>
          <a:p>
            <a:pPr marL="0" indent="0" algn="just">
              <a:lnSpc>
                <a:spcPct val="100000"/>
              </a:lnSpc>
              <a:spcBef>
                <a:spcPts val="1400"/>
              </a:spcBef>
              <a:buNone/>
            </a:pPr>
            <a:r>
              <a:rPr lang="en-US" sz="1800" dirty="0">
                <a:solidFill>
                  <a:schemeClr val="accent3">
                    <a:lumMod val="25000"/>
                  </a:schemeClr>
                </a:solidFill>
                <a:latin typeface="Abadi"/>
              </a:rPr>
              <a:t>We then stored the extracted data into structured formats like Pandas </a:t>
            </a:r>
            <a:r>
              <a:rPr lang="en-US" sz="1800" dirty="0" err="1">
                <a:solidFill>
                  <a:schemeClr val="accent3">
                    <a:lumMod val="25000"/>
                  </a:schemeClr>
                </a:solidFill>
                <a:latin typeface="Abadi"/>
              </a:rPr>
              <a:t>DataFrames</a:t>
            </a:r>
            <a:r>
              <a:rPr lang="en-US" sz="1800" dirty="0">
                <a:solidFill>
                  <a:schemeClr val="accent3">
                    <a:lumMod val="25000"/>
                  </a:schemeClr>
                </a:solidFill>
                <a:latin typeface="Abadi"/>
              </a:rPr>
              <a:t> for further cleaning and integration. This approach was used where REST APIs lacked historical or formatted data.</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Rounded Corners 6">
            <a:extLst>
              <a:ext uri="{FF2B5EF4-FFF2-40B4-BE49-F238E27FC236}">
                <a16:creationId xmlns:a16="http://schemas.microsoft.com/office/drawing/2014/main" id="{5871B6C0-97B3-47CB-96B8-8E450B6778A0}"/>
              </a:ext>
            </a:extLst>
          </p:cNvPr>
          <p:cNvSpPr/>
          <p:nvPr/>
        </p:nvSpPr>
        <p:spPr>
          <a:xfrm>
            <a:off x="7958670" y="5545573"/>
            <a:ext cx="2895600"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 Data in Structured Format (</a:t>
            </a:r>
            <a:r>
              <a:rPr lang="en-US" dirty="0" err="1"/>
              <a:t>DataFrame</a:t>
            </a:r>
            <a:r>
              <a:rPr lang="en-US" dirty="0"/>
              <a:t>/CSV) </a:t>
            </a:r>
          </a:p>
        </p:txBody>
      </p:sp>
      <p:sp>
        <p:nvSpPr>
          <p:cNvPr id="8" name="Rectangle: Rounded Corners 7">
            <a:extLst>
              <a:ext uri="{FF2B5EF4-FFF2-40B4-BE49-F238E27FC236}">
                <a16:creationId xmlns:a16="http://schemas.microsoft.com/office/drawing/2014/main" id="{94195FDB-4F8E-4579-8111-C4A85FF01843}"/>
              </a:ext>
            </a:extLst>
          </p:cNvPr>
          <p:cNvSpPr/>
          <p:nvPr/>
        </p:nvSpPr>
        <p:spPr>
          <a:xfrm>
            <a:off x="7958674" y="1730403"/>
            <a:ext cx="2895598"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HTTP Request to Wikipedia</a:t>
            </a:r>
          </a:p>
        </p:txBody>
      </p:sp>
      <p:sp>
        <p:nvSpPr>
          <p:cNvPr id="9" name="Rectangle: Rounded Corners 8">
            <a:extLst>
              <a:ext uri="{FF2B5EF4-FFF2-40B4-BE49-F238E27FC236}">
                <a16:creationId xmlns:a16="http://schemas.microsoft.com/office/drawing/2014/main" id="{7801BEE1-67A4-47DE-ACDE-16BC1ACBE298}"/>
              </a:ext>
            </a:extLst>
          </p:cNvPr>
          <p:cNvSpPr/>
          <p:nvPr/>
        </p:nvSpPr>
        <p:spPr>
          <a:xfrm>
            <a:off x="7958675" y="2651712"/>
            <a:ext cx="2895596"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Parse HTML with </a:t>
            </a:r>
            <a:r>
              <a:rPr lang="en-US" dirty="0" err="1"/>
              <a:t>BeautifulSoup</a:t>
            </a:r>
            <a:endParaRPr lang="en-US" dirty="0"/>
          </a:p>
        </p:txBody>
      </p:sp>
      <p:sp>
        <p:nvSpPr>
          <p:cNvPr id="10" name="Rectangle: Rounded Corners 9">
            <a:extLst>
              <a:ext uri="{FF2B5EF4-FFF2-40B4-BE49-F238E27FC236}">
                <a16:creationId xmlns:a16="http://schemas.microsoft.com/office/drawing/2014/main" id="{89332720-F26F-49F4-96A0-F5D8794187F8}"/>
              </a:ext>
            </a:extLst>
          </p:cNvPr>
          <p:cNvSpPr/>
          <p:nvPr/>
        </p:nvSpPr>
        <p:spPr>
          <a:xfrm>
            <a:off x="7958675" y="4567272"/>
            <a:ext cx="2895597"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Extract Fields (Mission, Date, Outcome)</a:t>
            </a:r>
          </a:p>
        </p:txBody>
      </p:sp>
      <p:sp>
        <p:nvSpPr>
          <p:cNvPr id="12" name="Rectangle: Rounded Corners 11">
            <a:extLst>
              <a:ext uri="{FF2B5EF4-FFF2-40B4-BE49-F238E27FC236}">
                <a16:creationId xmlns:a16="http://schemas.microsoft.com/office/drawing/2014/main" id="{E5436C66-0B22-410F-A400-82ED7E544CED}"/>
              </a:ext>
            </a:extLst>
          </p:cNvPr>
          <p:cNvSpPr/>
          <p:nvPr/>
        </p:nvSpPr>
        <p:spPr>
          <a:xfrm>
            <a:off x="7958670" y="3574941"/>
            <a:ext cx="2895600" cy="549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Locate</a:t>
            </a:r>
            <a:r>
              <a:rPr lang="fr-FR" dirty="0"/>
              <a:t> Launch </a:t>
            </a:r>
            <a:r>
              <a:rPr lang="fr-FR" dirty="0" err="1"/>
              <a:t>Elements</a:t>
            </a:r>
            <a:r>
              <a:rPr lang="fr-FR" dirty="0"/>
              <a:t> (</a:t>
            </a:r>
            <a:r>
              <a:rPr lang="fr-FR" dirty="0" err="1"/>
              <a:t>divs</a:t>
            </a:r>
            <a:r>
              <a:rPr lang="fr-FR" dirty="0"/>
              <a:t>, tables, etc.) </a:t>
            </a:r>
            <a:endParaRPr lang="en-US" dirty="0"/>
          </a:p>
        </p:txBody>
      </p:sp>
      <p:cxnSp>
        <p:nvCxnSpPr>
          <p:cNvPr id="13" name="Straight Arrow Connector 12">
            <a:extLst>
              <a:ext uri="{FF2B5EF4-FFF2-40B4-BE49-F238E27FC236}">
                <a16:creationId xmlns:a16="http://schemas.microsoft.com/office/drawing/2014/main" id="{92A19A4A-DB42-44CB-A70B-844C8FABBB9E}"/>
              </a:ext>
            </a:extLst>
          </p:cNvPr>
          <p:cNvCxnSpPr>
            <a:stCxn id="8" idx="2"/>
            <a:endCxn id="9" idx="0"/>
          </p:cNvCxnSpPr>
          <p:nvPr/>
        </p:nvCxnSpPr>
        <p:spPr>
          <a:xfrm>
            <a:off x="9406473" y="2279452"/>
            <a:ext cx="0" cy="372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477C601-2970-49AF-912D-FC6031BFF01A}"/>
              </a:ext>
            </a:extLst>
          </p:cNvPr>
          <p:cNvCxnSpPr>
            <a:stCxn id="9" idx="2"/>
            <a:endCxn id="12" idx="0"/>
          </p:cNvCxnSpPr>
          <p:nvPr/>
        </p:nvCxnSpPr>
        <p:spPr>
          <a:xfrm flipH="1">
            <a:off x="9406470" y="3200761"/>
            <a:ext cx="3" cy="374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72A9BDF-D3FA-417B-8710-6DE57F798896}"/>
              </a:ext>
            </a:extLst>
          </p:cNvPr>
          <p:cNvCxnSpPr>
            <a:stCxn id="12" idx="2"/>
            <a:endCxn id="10" idx="0"/>
          </p:cNvCxnSpPr>
          <p:nvPr/>
        </p:nvCxnSpPr>
        <p:spPr>
          <a:xfrm>
            <a:off x="9406470" y="4123990"/>
            <a:ext cx="4" cy="443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36B4058-2D2D-41C7-8029-4240C524C8ED}"/>
              </a:ext>
            </a:extLst>
          </p:cNvPr>
          <p:cNvCxnSpPr>
            <a:stCxn id="10" idx="2"/>
            <a:endCxn id="7" idx="0"/>
          </p:cNvCxnSpPr>
          <p:nvPr/>
        </p:nvCxnSpPr>
        <p:spPr>
          <a:xfrm flipH="1">
            <a:off x="9406470" y="5116321"/>
            <a:ext cx="4" cy="429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0ED302FB-CFE9-4C0B-AA55-EB643B5246F3}"/>
              </a:ext>
            </a:extLst>
          </p:cNvPr>
          <p:cNvSpPr/>
          <p:nvPr/>
        </p:nvSpPr>
        <p:spPr>
          <a:xfrm>
            <a:off x="922411" y="6420733"/>
            <a:ext cx="7484989" cy="307777"/>
          </a:xfrm>
          <a:prstGeom prst="rect">
            <a:avLst/>
          </a:prstGeom>
        </p:spPr>
        <p:txBody>
          <a:bodyPr wrap="square">
            <a:spAutoFit/>
          </a:bodyPr>
          <a:lstStyle/>
          <a:p>
            <a:r>
              <a:rPr lang="en-US" sz="1400" dirty="0">
                <a:hlinkClick r:id="rId3"/>
              </a:rPr>
              <a:t>https://github.com/panderior/IBM-DS-Capstone-proj/blob/main/jupyter-labs-webscraping.ipynb</a:t>
            </a:r>
            <a:r>
              <a:rPr lang="en-US" sz="1400" dirty="0"/>
              <a:t> </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schemas.openxmlformats.org/package/2006/metadata/core-properties"/>
    <ds:schemaRef ds:uri="f80a141d-92ca-4d3d-9308-f7e7b1d44ce8"/>
    <ds:schemaRef ds:uri="155be751-a274-42e8-93fb-f39d3b9bccc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1522</TotalTime>
  <Words>3612</Words>
  <Application>Microsoft Office PowerPoint</Application>
  <PresentationFormat>Widescreen</PresentationFormat>
  <Paragraphs>287</Paragraphs>
  <Slides>46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IBM Plex Mono SemiBold</vt:lpstr>
      <vt:lpstr>SF Pro</vt:lpstr>
      <vt:lpstr>Abadi</vt:lpstr>
      <vt:lpstr>Arial</vt:lpstr>
      <vt:lpstr>Calibri</vt:lpstr>
      <vt:lpstr>Calibri Light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Habtemariam Duguma Yeshitla</cp:lastModifiedBy>
  <cp:revision>203</cp:revision>
  <dcterms:created xsi:type="dcterms:W3CDTF">2021-04-29T18:58:34Z</dcterms:created>
  <dcterms:modified xsi:type="dcterms:W3CDTF">2025-07-31T11:41:15Z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